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0" r:id="rId4"/>
  </p:sldMasterIdLst>
  <p:notesMasterIdLst>
    <p:notesMasterId r:id="rId20"/>
  </p:notesMasterIdLst>
  <p:handoutMasterIdLst>
    <p:handoutMasterId r:id="rId21"/>
  </p:handoutMasterIdLst>
  <p:sldIdLst>
    <p:sldId id="259" r:id="rId5"/>
    <p:sldId id="256" r:id="rId6"/>
    <p:sldId id="260" r:id="rId7"/>
    <p:sldId id="279" r:id="rId8"/>
    <p:sldId id="280" r:id="rId9"/>
    <p:sldId id="281" r:id="rId10"/>
    <p:sldId id="265" r:id="rId11"/>
    <p:sldId id="282" r:id="rId12"/>
    <p:sldId id="283" r:id="rId13"/>
    <p:sldId id="284" r:id="rId14"/>
    <p:sldId id="285" r:id="rId15"/>
    <p:sldId id="286" r:id="rId16"/>
    <p:sldId id="287" r:id="rId17"/>
    <p:sldId id="288" r:id="rId18"/>
    <p:sldId id="289"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48" userDrawn="1">
          <p15:clr>
            <a:srgbClr val="A4A3A4"/>
          </p15:clr>
        </p15:guide>
        <p15:guide id="2" pos="7080" userDrawn="1">
          <p15:clr>
            <a:srgbClr val="A4A3A4"/>
          </p15:clr>
        </p15:guide>
        <p15:guide id="3" pos="5112"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86432" autoAdjust="0"/>
  </p:normalViewPr>
  <p:slideViewPr>
    <p:cSldViewPr snapToGrid="0">
      <p:cViewPr varScale="1">
        <p:scale>
          <a:sx n="109" d="100"/>
          <a:sy n="109" d="100"/>
        </p:scale>
        <p:origin x="108" y="174"/>
      </p:cViewPr>
      <p:guideLst>
        <p:guide orient="horz" pos="1848"/>
        <p:guide pos="7080"/>
        <p:guide pos="5112"/>
      </p:guideLst>
    </p:cSldViewPr>
  </p:slideViewPr>
  <p:outlineViewPr>
    <p:cViewPr>
      <p:scale>
        <a:sx n="33" d="100"/>
        <a:sy n="33" d="100"/>
      </p:scale>
      <p:origin x="0" y="-4819"/>
    </p:cViewPr>
  </p:outlineViewPr>
  <p:notesTextViewPr>
    <p:cViewPr>
      <p:scale>
        <a:sx n="1" d="1"/>
        <a:sy n="1" d="1"/>
      </p:scale>
      <p:origin x="0" y="0"/>
    </p:cViewPr>
  </p:notesTextViewPr>
  <p:sorterViewPr>
    <p:cViewPr>
      <p:scale>
        <a:sx n="90" d="100"/>
        <a:sy n="90" d="100"/>
      </p:scale>
      <p:origin x="0" y="0"/>
    </p:cViewPr>
  </p:sorterViewPr>
  <p:notesViewPr>
    <p:cSldViewPr snapToGrid="0">
      <p:cViewPr varScale="1">
        <p:scale>
          <a:sx n="65" d="100"/>
          <a:sy n="65" d="100"/>
        </p:scale>
        <p:origin x="845" y="3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80AE3C0-C0E9-40F8-963A-C710B0868CE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ADB19749-4C26-46F6-A13E-4F2E91EC14F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3AB2F5F-49ED-40E3-A1A5-941FF8279870}" type="datetimeFigureOut">
              <a:rPr lang="en-US" smtClean="0"/>
              <a:t>8/8/2023</a:t>
            </a:fld>
            <a:endParaRPr lang="en-US" dirty="0"/>
          </a:p>
        </p:txBody>
      </p:sp>
      <p:sp>
        <p:nvSpPr>
          <p:cNvPr id="4" name="Footer Placeholder 3">
            <a:extLst>
              <a:ext uri="{FF2B5EF4-FFF2-40B4-BE49-F238E27FC236}">
                <a16:creationId xmlns:a16="http://schemas.microsoft.com/office/drawing/2014/main" id="{49826E5B-3572-4EEA-91A0-FE0838ED614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E81D8116-DB0F-4C4A-85AD-5331C0D78B8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4DB74FA-BCF5-412C-B474-5CA730E53DF5}" type="slidenum">
              <a:rPr lang="en-US" smtClean="0"/>
              <a:t>‹#›</a:t>
            </a:fld>
            <a:endParaRPr lang="en-US" dirty="0"/>
          </a:p>
        </p:txBody>
      </p:sp>
    </p:spTree>
    <p:extLst>
      <p:ext uri="{BB962C8B-B14F-4D97-AF65-F5344CB8AC3E}">
        <p14:creationId xmlns:p14="http://schemas.microsoft.com/office/powerpoint/2010/main" val="14256456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2C1060-699B-414A-8D16-7630F8BDD05E}" type="datetimeFigureOut">
              <a:rPr lang="en-US" smtClean="0"/>
              <a:t>8/8/2023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5ADF348-2A86-4531-BD4E-BD8C0BBDAD47}" type="slidenum">
              <a:rPr lang="en-US" smtClean="0"/>
              <a:t>‹#›</a:t>
            </a:fld>
            <a:endParaRPr lang="en-US" dirty="0"/>
          </a:p>
        </p:txBody>
      </p:sp>
    </p:spTree>
    <p:extLst>
      <p:ext uri="{BB962C8B-B14F-4D97-AF65-F5344CB8AC3E}">
        <p14:creationId xmlns:p14="http://schemas.microsoft.com/office/powerpoint/2010/main" val="22788769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D51245-A7A5-4517-A4C5-F741FAE668F7}" type="slidenum">
              <a:rPr lang="en-US" smtClean="0"/>
              <a:t>5</a:t>
            </a:fld>
            <a:endParaRPr lang="en-US" dirty="0"/>
          </a:p>
        </p:txBody>
      </p:sp>
    </p:spTree>
    <p:extLst>
      <p:ext uri="{BB962C8B-B14F-4D97-AF65-F5344CB8AC3E}">
        <p14:creationId xmlns:p14="http://schemas.microsoft.com/office/powerpoint/2010/main" val="14611301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D51245-A7A5-4517-A4C5-F741FAE668F7}" type="slidenum">
              <a:rPr lang="en-US" smtClean="0"/>
              <a:t>6</a:t>
            </a:fld>
            <a:endParaRPr lang="en-US" dirty="0"/>
          </a:p>
        </p:txBody>
      </p:sp>
    </p:spTree>
    <p:extLst>
      <p:ext uri="{BB962C8B-B14F-4D97-AF65-F5344CB8AC3E}">
        <p14:creationId xmlns:p14="http://schemas.microsoft.com/office/powerpoint/2010/main" val="13405438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1947BE1-D586-49AE-B2E6-EE426AA239B3}"/>
              </a:ext>
              <a:ext uri="{C183D7F6-B498-43B3-948B-1728B52AA6E4}">
                <adec:decorative xmlns:adec="http://schemas.microsoft.com/office/drawing/2017/decorative" val="1"/>
              </a:ext>
            </a:extLst>
          </p:cNvPr>
          <p:cNvSpPr/>
          <p:nvPr userDrawn="1"/>
        </p:nvSpPr>
        <p:spPr>
          <a:xfrm>
            <a:off x="0" y="0"/>
            <a:ext cx="7532914"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A4C316E-D918-422D-AC5F-D93C59AB674F}"/>
              </a:ext>
            </a:extLst>
          </p:cNvPr>
          <p:cNvSpPr>
            <a:spLocks noGrp="1"/>
          </p:cNvSpPr>
          <p:nvPr>
            <p:ph type="title" hasCustomPrompt="1"/>
          </p:nvPr>
        </p:nvSpPr>
        <p:spPr>
          <a:xfrm>
            <a:off x="640078" y="627016"/>
            <a:ext cx="6389027" cy="5601790"/>
          </a:xfrm>
        </p:spPr>
        <p:txBody>
          <a:bodyPr>
            <a:noAutofit/>
          </a:bodyPr>
          <a:lstStyle>
            <a:lvl1pPr algn="r">
              <a:lnSpc>
                <a:spcPct val="101000"/>
              </a:lnSpc>
              <a:spcBef>
                <a:spcPts val="700"/>
              </a:spcBef>
              <a:spcAft>
                <a:spcPts val="700"/>
              </a:spcAft>
              <a:defRPr sz="8000" baseline="0"/>
            </a:lvl1pPr>
          </a:lstStyle>
          <a:p>
            <a:r>
              <a:rPr lang="en-US" dirty="0"/>
              <a:t>Click to edit Master TEXT style</a:t>
            </a:r>
          </a:p>
        </p:txBody>
      </p:sp>
      <p:sp>
        <p:nvSpPr>
          <p:cNvPr id="12" name="Text Placeholder 11">
            <a:extLst>
              <a:ext uri="{FF2B5EF4-FFF2-40B4-BE49-F238E27FC236}">
                <a16:creationId xmlns:a16="http://schemas.microsoft.com/office/drawing/2014/main" id="{4B4012DC-9879-489B-B525-C474C5DD299D}"/>
              </a:ext>
            </a:extLst>
          </p:cNvPr>
          <p:cNvSpPr>
            <a:spLocks noGrp="1"/>
          </p:cNvSpPr>
          <p:nvPr>
            <p:ph type="body" sz="quarter" idx="11"/>
          </p:nvPr>
        </p:nvSpPr>
        <p:spPr>
          <a:xfrm>
            <a:off x="8029797" y="627016"/>
            <a:ext cx="3199034" cy="5590903"/>
          </a:xfrm>
        </p:spPr>
        <p:txBody>
          <a:bodyPr anchor="ctr">
            <a:normAutofit/>
          </a:bodyPr>
          <a:lstStyle>
            <a:lvl1pPr>
              <a:defRPr lang="en-US" sz="2600" kern="1200" spc="50" baseline="0" dirty="0" smtClean="0">
                <a:solidFill>
                  <a:schemeClr val="tx1"/>
                </a:solidFill>
                <a:latin typeface="+mn-lt"/>
                <a:ea typeface="+mn-ea"/>
                <a:cs typeface="Calibri"/>
              </a:defRPr>
            </a:lvl1pPr>
            <a:lvl2pPr marL="0" indent="0">
              <a:buNone/>
              <a:defRPr/>
            </a:lvl2pPr>
          </a:lstStyle>
          <a:p>
            <a:pPr lvl="0"/>
            <a:r>
              <a:rPr lang="en-US"/>
              <a:t>Click to edit Master text styles</a:t>
            </a:r>
          </a:p>
        </p:txBody>
      </p:sp>
    </p:spTree>
    <p:extLst>
      <p:ext uri="{BB962C8B-B14F-4D97-AF65-F5344CB8AC3E}">
        <p14:creationId xmlns:p14="http://schemas.microsoft.com/office/powerpoint/2010/main" val="23140516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Agenda">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9D15A25-1111-478B-8F77-D992652C71C2}"/>
              </a:ext>
              <a:ext uri="{C183D7F6-B498-43B3-948B-1728B52AA6E4}">
                <adec:decorative xmlns:adec="http://schemas.microsoft.com/office/drawing/2017/decorative" val="1"/>
              </a:ext>
            </a:extLst>
          </p:cNvPr>
          <p:cNvSpPr/>
          <p:nvPr userDrawn="1"/>
        </p:nvSpPr>
        <p:spPr>
          <a:xfrm>
            <a:off x="0" y="2264985"/>
            <a:ext cx="5297764" cy="395218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693472D-332A-4010-9FEA-8E1E9AE7E18F}"/>
              </a:ext>
            </a:extLst>
          </p:cNvPr>
          <p:cNvSpPr>
            <a:spLocks noGrp="1"/>
          </p:cNvSpPr>
          <p:nvPr>
            <p:ph type="title" hasCustomPrompt="1"/>
          </p:nvPr>
        </p:nvSpPr>
        <p:spPr>
          <a:xfrm>
            <a:off x="966213" y="336958"/>
            <a:ext cx="10616187" cy="1700784"/>
          </a:xfrm>
        </p:spPr>
        <p:txBody>
          <a:bodyPr/>
          <a:lstStyle>
            <a:lvl1pPr>
              <a:lnSpc>
                <a:spcPct val="101000"/>
              </a:lnSpc>
              <a:spcBef>
                <a:spcPts val="700"/>
              </a:spcBef>
              <a:spcAft>
                <a:spcPts val="700"/>
              </a:spcAft>
              <a:defRPr baseline="0">
                <a:solidFill>
                  <a:schemeClr val="tx1"/>
                </a:solidFill>
              </a:defRPr>
            </a:lvl1pPr>
          </a:lstStyle>
          <a:p>
            <a:r>
              <a:rPr lang="en-US" dirty="0"/>
              <a:t>Click to edit Master TEXT</a:t>
            </a:r>
          </a:p>
        </p:txBody>
      </p:sp>
      <p:sp>
        <p:nvSpPr>
          <p:cNvPr id="7" name="Content Placeholder 2">
            <a:extLst>
              <a:ext uri="{FF2B5EF4-FFF2-40B4-BE49-F238E27FC236}">
                <a16:creationId xmlns:a16="http://schemas.microsoft.com/office/drawing/2014/main" id="{51FF791A-8D73-49AD-8569-7F4FE14648E6}"/>
              </a:ext>
            </a:extLst>
          </p:cNvPr>
          <p:cNvSpPr>
            <a:spLocks noGrp="1"/>
          </p:cNvSpPr>
          <p:nvPr>
            <p:ph idx="1" hasCustomPrompt="1"/>
          </p:nvPr>
        </p:nvSpPr>
        <p:spPr>
          <a:xfrm>
            <a:off x="960120" y="2587752"/>
            <a:ext cx="3694176" cy="3258102"/>
          </a:xfrm>
        </p:spPr>
        <p:txBody>
          <a:bodyPr>
            <a:normAutofit/>
          </a:bodyPr>
          <a:lstStyle>
            <a:lvl1pPr>
              <a:defRPr>
                <a:solidFill>
                  <a:schemeClr val="bg1"/>
                </a:solidFill>
              </a:defRPr>
            </a:lvl1pPr>
          </a:lstStyle>
          <a:p>
            <a:r>
              <a:rPr lang="en-US" dirty="0">
                <a:cs typeface="Calibri"/>
              </a:rPr>
              <a:t>Click to edit master text style</a:t>
            </a:r>
          </a:p>
          <a:p>
            <a:endParaRPr lang="en-US" dirty="0">
              <a:cs typeface="Calibri"/>
            </a:endParaRPr>
          </a:p>
        </p:txBody>
      </p:sp>
      <p:sp>
        <p:nvSpPr>
          <p:cNvPr id="14" name="Picture Placeholder 13">
            <a:extLst>
              <a:ext uri="{FF2B5EF4-FFF2-40B4-BE49-F238E27FC236}">
                <a16:creationId xmlns:a16="http://schemas.microsoft.com/office/drawing/2014/main" id="{69D1BED5-2D39-40ED-92F5-CF06BE8A759C}"/>
              </a:ext>
            </a:extLst>
          </p:cNvPr>
          <p:cNvSpPr>
            <a:spLocks noGrp="1"/>
          </p:cNvSpPr>
          <p:nvPr>
            <p:ph type="pic" sz="quarter" idx="14"/>
          </p:nvPr>
        </p:nvSpPr>
        <p:spPr>
          <a:xfrm>
            <a:off x="5297764" y="2265363"/>
            <a:ext cx="3479524" cy="3951287"/>
          </a:xfrm>
        </p:spPr>
        <p:txBody>
          <a:bodyPr/>
          <a:lstStyle/>
          <a:p>
            <a:r>
              <a:rPr lang="en-US"/>
              <a:t>Click icon to add picture</a:t>
            </a:r>
            <a:endParaRPr lang="en-US" dirty="0"/>
          </a:p>
        </p:txBody>
      </p:sp>
      <p:sp>
        <p:nvSpPr>
          <p:cNvPr id="16" name="Picture Placeholder 15">
            <a:extLst>
              <a:ext uri="{FF2B5EF4-FFF2-40B4-BE49-F238E27FC236}">
                <a16:creationId xmlns:a16="http://schemas.microsoft.com/office/drawing/2014/main" id="{42FBE291-E88A-44C5-884C-183EE7F67EE3}"/>
              </a:ext>
            </a:extLst>
          </p:cNvPr>
          <p:cNvSpPr>
            <a:spLocks noGrp="1"/>
          </p:cNvSpPr>
          <p:nvPr>
            <p:ph type="pic" sz="quarter" idx="15"/>
          </p:nvPr>
        </p:nvSpPr>
        <p:spPr>
          <a:xfrm>
            <a:off x="8777288" y="2265363"/>
            <a:ext cx="3414712" cy="3951287"/>
          </a:xfrm>
        </p:spPr>
        <p:txBody>
          <a:bodyPr/>
          <a:lstStyle/>
          <a:p>
            <a:r>
              <a:rPr lang="en-US"/>
              <a:t>Click icon to add picture</a:t>
            </a:r>
            <a:endParaRPr lang="en-US" dirty="0"/>
          </a:p>
        </p:txBody>
      </p:sp>
      <p:sp>
        <p:nvSpPr>
          <p:cNvPr id="4" name="Footer Placeholder 3">
            <a:extLst>
              <a:ext uri="{FF2B5EF4-FFF2-40B4-BE49-F238E27FC236}">
                <a16:creationId xmlns:a16="http://schemas.microsoft.com/office/drawing/2014/main" id="{B9B99AED-D702-41BF-B21E-9BFB06308223}"/>
              </a:ext>
            </a:extLst>
          </p:cNvPr>
          <p:cNvSpPr>
            <a:spLocks noGrp="1"/>
          </p:cNvSpPr>
          <p:nvPr>
            <p:ph type="ftr" sz="quarter" idx="11"/>
          </p:nvPr>
        </p:nvSpPr>
        <p:spPr>
          <a:xfrm>
            <a:off x="960121" y="6356350"/>
            <a:ext cx="3353262" cy="365125"/>
          </a:xfrm>
        </p:spPr>
        <p:txBody>
          <a:bodyPr/>
          <a:lstStyle/>
          <a:p>
            <a:r>
              <a:rPr lang="en-US" dirty="0"/>
              <a:t>Sample Footer Text</a:t>
            </a:r>
          </a:p>
        </p:txBody>
      </p:sp>
      <p:sp>
        <p:nvSpPr>
          <p:cNvPr id="3" name="Date Placeholder 2">
            <a:extLst>
              <a:ext uri="{FF2B5EF4-FFF2-40B4-BE49-F238E27FC236}">
                <a16:creationId xmlns:a16="http://schemas.microsoft.com/office/drawing/2014/main" id="{2674C4BB-67B0-4BF7-A7D4-4222652EDB8C}"/>
              </a:ext>
            </a:extLst>
          </p:cNvPr>
          <p:cNvSpPr>
            <a:spLocks noGrp="1"/>
          </p:cNvSpPr>
          <p:nvPr>
            <p:ph type="dt" sz="half" idx="10"/>
          </p:nvPr>
        </p:nvSpPr>
        <p:spPr>
          <a:xfrm>
            <a:off x="4477512" y="6356350"/>
            <a:ext cx="3236976" cy="365125"/>
          </a:xfrm>
        </p:spPr>
        <p:txBody>
          <a:bodyPr/>
          <a:lstStyle>
            <a:lvl1pPr algn="ctr">
              <a:defRPr/>
            </a:lvl1pPr>
          </a:lstStyle>
          <a:p>
            <a:r>
              <a:rPr lang="en-US" dirty="0"/>
              <a:t>20XX</a:t>
            </a:r>
          </a:p>
        </p:txBody>
      </p:sp>
      <p:sp>
        <p:nvSpPr>
          <p:cNvPr id="5" name="Slide Number Placeholder 4">
            <a:extLst>
              <a:ext uri="{FF2B5EF4-FFF2-40B4-BE49-F238E27FC236}">
                <a16:creationId xmlns:a16="http://schemas.microsoft.com/office/drawing/2014/main" id="{4952C385-1FC3-453C-952E-8DDB1B052FF8}"/>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17359075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Introduction">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D984A150-581C-4608-9034-48767311A65F}"/>
              </a:ext>
              <a:ext uri="{C183D7F6-B498-43B3-948B-1728B52AA6E4}">
                <adec:decorative xmlns:adec="http://schemas.microsoft.com/office/drawing/2017/decorative" val="1"/>
              </a:ext>
            </a:extLst>
          </p:cNvPr>
          <p:cNvSpPr/>
          <p:nvPr userDrawn="1"/>
        </p:nvSpPr>
        <p:spPr>
          <a:xfrm>
            <a:off x="0" y="0"/>
            <a:ext cx="6094474"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itle 1">
            <a:extLst>
              <a:ext uri="{FF2B5EF4-FFF2-40B4-BE49-F238E27FC236}">
                <a16:creationId xmlns:a16="http://schemas.microsoft.com/office/drawing/2014/main" id="{EE19D4B2-6593-465B-9A8E-03DFC943441B}"/>
              </a:ext>
            </a:extLst>
          </p:cNvPr>
          <p:cNvSpPr>
            <a:spLocks noGrp="1"/>
          </p:cNvSpPr>
          <p:nvPr>
            <p:ph type="title" hasCustomPrompt="1"/>
          </p:nvPr>
        </p:nvSpPr>
        <p:spPr>
          <a:xfrm>
            <a:off x="960438" y="317499"/>
            <a:ext cx="4500737" cy="2095501"/>
          </a:xfrm>
        </p:spPr>
        <p:txBody>
          <a:bodyPr>
            <a:noAutofit/>
          </a:bodyPr>
          <a:lstStyle>
            <a:lvl1pPr>
              <a:defRPr sz="5400"/>
            </a:lvl1pPr>
          </a:lstStyle>
          <a:p>
            <a:r>
              <a:rPr lang="en-US" sz="5400" dirty="0"/>
              <a:t>Click to edit master text style</a:t>
            </a:r>
          </a:p>
        </p:txBody>
      </p:sp>
      <p:sp>
        <p:nvSpPr>
          <p:cNvPr id="13" name="Content Placeholder 2">
            <a:extLst>
              <a:ext uri="{FF2B5EF4-FFF2-40B4-BE49-F238E27FC236}">
                <a16:creationId xmlns:a16="http://schemas.microsoft.com/office/drawing/2014/main" id="{E309CC8E-0532-4674-9535-1514DA3C14B1}"/>
              </a:ext>
            </a:extLst>
          </p:cNvPr>
          <p:cNvSpPr>
            <a:spLocks noGrp="1"/>
          </p:cNvSpPr>
          <p:nvPr>
            <p:ph idx="1" hasCustomPrompt="1"/>
          </p:nvPr>
        </p:nvSpPr>
        <p:spPr>
          <a:xfrm>
            <a:off x="960438" y="2587625"/>
            <a:ext cx="4500737" cy="3594100"/>
          </a:xfrm>
        </p:spPr>
        <p:txBody>
          <a:bodyPr anchor="ctr">
            <a:normAutofit/>
          </a:bodyPr>
          <a:lstStyle>
            <a:lvl1pPr>
              <a:defRPr sz="2000">
                <a:solidFill>
                  <a:schemeClr val="bg1"/>
                </a:solidFill>
              </a:defRPr>
            </a:lvl1pPr>
          </a:lstStyle>
          <a:p>
            <a:r>
              <a:rPr lang="en-US" sz="2000" dirty="0">
                <a:solidFill>
                  <a:schemeClr val="bg1"/>
                </a:solidFill>
                <a:cs typeface="Calibri"/>
              </a:rPr>
              <a:t>Click to edit master text style</a:t>
            </a:r>
          </a:p>
        </p:txBody>
      </p:sp>
      <p:sp>
        <p:nvSpPr>
          <p:cNvPr id="15" name="Footer Placeholder 8">
            <a:extLst>
              <a:ext uri="{FF2B5EF4-FFF2-40B4-BE49-F238E27FC236}">
                <a16:creationId xmlns:a16="http://schemas.microsoft.com/office/drawing/2014/main" id="{A468A676-C4AD-4F50-936D-1C858E8136CE}"/>
              </a:ext>
            </a:extLst>
          </p:cNvPr>
          <p:cNvSpPr txBox="1">
            <a:spLocks/>
          </p:cNvSpPr>
          <p:nvPr userDrawn="1"/>
        </p:nvSpPr>
        <p:spPr>
          <a:xfrm>
            <a:off x="960438" y="6356350"/>
            <a:ext cx="4981512" cy="365125"/>
          </a:xfrm>
          <a:prstGeom prst="rect">
            <a:avLst/>
          </a:prstGeom>
        </p:spPr>
        <p:txBody>
          <a:bodyPr vert="horz" lIns="91440" tIns="45720" rIns="91440" bIns="45720" rtlCol="0" anchor="ctr"/>
          <a:lstStyle>
            <a:defPPr>
              <a:defRPr lang="en-US"/>
            </a:defPPr>
            <a:lvl1pPr marL="0" algn="l" defTabSz="914400" rtl="0" eaLnBrk="1" latinLnBrk="0" hangingPunct="1">
              <a:defRPr sz="1100" kern="1200" cap="all" spc="50" baseline="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bg1"/>
                </a:solidFill>
              </a:rPr>
              <a:t>Sample Footer Text</a:t>
            </a:r>
          </a:p>
        </p:txBody>
      </p:sp>
      <p:sp>
        <p:nvSpPr>
          <p:cNvPr id="3" name="Picture Placeholder 2">
            <a:extLst>
              <a:ext uri="{FF2B5EF4-FFF2-40B4-BE49-F238E27FC236}">
                <a16:creationId xmlns:a16="http://schemas.microsoft.com/office/drawing/2014/main" id="{63537098-0CB9-40F0-99EE-35DF790670B5}"/>
              </a:ext>
            </a:extLst>
          </p:cNvPr>
          <p:cNvSpPr>
            <a:spLocks noGrp="1"/>
          </p:cNvSpPr>
          <p:nvPr>
            <p:ph type="pic" sz="quarter" idx="13"/>
          </p:nvPr>
        </p:nvSpPr>
        <p:spPr>
          <a:xfrm>
            <a:off x="6094474" y="0"/>
            <a:ext cx="3046351" cy="3428363"/>
          </a:xfrm>
        </p:spPr>
        <p:txBody>
          <a:bodyPr/>
          <a:lstStyle/>
          <a:p>
            <a:r>
              <a:rPr lang="en-US"/>
              <a:t>Click icon to add picture</a:t>
            </a:r>
            <a:endParaRPr lang="en-US" dirty="0"/>
          </a:p>
        </p:txBody>
      </p:sp>
      <p:sp>
        <p:nvSpPr>
          <p:cNvPr id="8" name="Picture Placeholder 7">
            <a:extLst>
              <a:ext uri="{FF2B5EF4-FFF2-40B4-BE49-F238E27FC236}">
                <a16:creationId xmlns:a16="http://schemas.microsoft.com/office/drawing/2014/main" id="{6B54A389-080E-45CE-8275-215B7C9B589D}"/>
              </a:ext>
            </a:extLst>
          </p:cNvPr>
          <p:cNvSpPr>
            <a:spLocks noGrp="1"/>
          </p:cNvSpPr>
          <p:nvPr>
            <p:ph type="pic" sz="quarter" idx="14"/>
          </p:nvPr>
        </p:nvSpPr>
        <p:spPr>
          <a:xfrm>
            <a:off x="9148763" y="0"/>
            <a:ext cx="3048000" cy="3429000"/>
          </a:xfrm>
        </p:spPr>
        <p:txBody>
          <a:bodyPr/>
          <a:lstStyle/>
          <a:p>
            <a:r>
              <a:rPr lang="en-US"/>
              <a:t>Click icon to add picture</a:t>
            </a:r>
            <a:endParaRPr lang="en-US" dirty="0"/>
          </a:p>
        </p:txBody>
      </p:sp>
      <p:sp>
        <p:nvSpPr>
          <p:cNvPr id="26" name="Picture Placeholder 25">
            <a:extLst>
              <a:ext uri="{FF2B5EF4-FFF2-40B4-BE49-F238E27FC236}">
                <a16:creationId xmlns:a16="http://schemas.microsoft.com/office/drawing/2014/main" id="{F5006F58-5D95-4392-9D32-BE333EA5493B}"/>
              </a:ext>
            </a:extLst>
          </p:cNvPr>
          <p:cNvSpPr>
            <a:spLocks noGrp="1"/>
          </p:cNvSpPr>
          <p:nvPr>
            <p:ph type="pic" sz="quarter" idx="15"/>
          </p:nvPr>
        </p:nvSpPr>
        <p:spPr>
          <a:xfrm>
            <a:off x="6102350" y="3429000"/>
            <a:ext cx="6076950" cy="3429000"/>
          </a:xfrm>
        </p:spPr>
        <p:txBody>
          <a:bodyPr/>
          <a:lstStyle/>
          <a:p>
            <a:r>
              <a:rPr lang="en-US"/>
              <a:t>Click icon to add picture</a:t>
            </a:r>
            <a:endParaRPr lang="en-US" dirty="0"/>
          </a:p>
        </p:txBody>
      </p:sp>
      <p:sp>
        <p:nvSpPr>
          <p:cNvPr id="5" name="Date Placeholder 4">
            <a:extLst>
              <a:ext uri="{FF2B5EF4-FFF2-40B4-BE49-F238E27FC236}">
                <a16:creationId xmlns:a16="http://schemas.microsoft.com/office/drawing/2014/main" id="{FC0A8DC1-14F6-453B-A724-D6493F063F83}"/>
              </a:ext>
            </a:extLst>
          </p:cNvPr>
          <p:cNvSpPr>
            <a:spLocks noGrp="1"/>
          </p:cNvSpPr>
          <p:nvPr>
            <p:ph type="dt" sz="half" idx="10"/>
          </p:nvPr>
        </p:nvSpPr>
        <p:spPr/>
        <p:txBody>
          <a:bodyPr/>
          <a:lstStyle>
            <a:lvl1pPr>
              <a:defRPr/>
            </a:lvl1pPr>
          </a:lstStyle>
          <a:p>
            <a:r>
              <a:rPr lang="en-US" dirty="0"/>
              <a:t>20XX</a:t>
            </a:r>
          </a:p>
        </p:txBody>
      </p:sp>
      <p:sp>
        <p:nvSpPr>
          <p:cNvPr id="7" name="Slide Number Placeholder 6">
            <a:extLst>
              <a:ext uri="{FF2B5EF4-FFF2-40B4-BE49-F238E27FC236}">
                <a16:creationId xmlns:a16="http://schemas.microsoft.com/office/drawing/2014/main" id="{1E066D53-44B3-4F04-93FD-9756A60139F9}"/>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26517305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81E0804-8E9E-4C6E-B18D-44FE715B239E}"/>
              </a:ext>
              <a:ext uri="{C183D7F6-B498-43B3-948B-1728B52AA6E4}">
                <adec:decorative xmlns:adec="http://schemas.microsoft.com/office/drawing/2017/decorative" val="1"/>
              </a:ext>
            </a:extLst>
          </p:cNvPr>
          <p:cNvSpPr/>
          <p:nvPr/>
        </p:nvSpPr>
        <p:spPr>
          <a:xfrm>
            <a:off x="0" y="0"/>
            <a:ext cx="12192000" cy="42249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C278AA1-17A5-44BF-8791-EACDA31F5D86}"/>
              </a:ext>
            </a:extLst>
          </p:cNvPr>
          <p:cNvSpPr>
            <a:spLocks noGrp="1"/>
          </p:cNvSpPr>
          <p:nvPr>
            <p:ph type="title"/>
          </p:nvPr>
        </p:nvSpPr>
        <p:spPr>
          <a:xfrm>
            <a:off x="960120" y="768096"/>
            <a:ext cx="10268712" cy="3136392"/>
          </a:xfrm>
        </p:spPr>
        <p:txBody>
          <a:bodyPr anchor="b">
            <a:normAutofit/>
          </a:bodyPr>
          <a:lstStyle>
            <a:lvl1pPr>
              <a:defRPr sz="7200"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01203A5-DA79-4778-AB85-150365748494}"/>
              </a:ext>
            </a:extLst>
          </p:cNvPr>
          <p:cNvSpPr>
            <a:spLocks noGrp="1"/>
          </p:cNvSpPr>
          <p:nvPr>
            <p:ph type="body" idx="1"/>
          </p:nvPr>
        </p:nvSpPr>
        <p:spPr>
          <a:xfrm>
            <a:off x="960120" y="4544568"/>
            <a:ext cx="10268712" cy="1545336"/>
          </a:xfrm>
        </p:spPr>
        <p:txBody>
          <a:bodyPr>
            <a:normAutofit/>
          </a:bodyPr>
          <a:lstStyle>
            <a:lvl1pPr marL="0" indent="0">
              <a:buNone/>
              <a:defRPr sz="3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3738442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80910-921F-4143-AB01-0F0AFC2908C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E0182FC-5A0B-4C24-A6ED-990ED5BA908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825F1358-C731-465B-BCB1-2CCBFD6ECF7E}"/>
              </a:ext>
            </a:extLst>
          </p:cNvPr>
          <p:cNvSpPr>
            <a:spLocks noGrp="1"/>
          </p:cNvSpPr>
          <p:nvPr>
            <p:ph type="ftr" sz="quarter" idx="11"/>
          </p:nvPr>
        </p:nvSpPr>
        <p:spPr>
          <a:xfrm>
            <a:off x="960120" y="6356350"/>
            <a:ext cx="3236976" cy="365125"/>
          </a:xfrm>
        </p:spPr>
        <p:txBody>
          <a:bodyPr/>
          <a:lstStyle/>
          <a:p>
            <a:r>
              <a:rPr lang="en-US" dirty="0"/>
              <a:t>Sample Footer Text</a:t>
            </a:r>
          </a:p>
        </p:txBody>
      </p:sp>
      <p:sp>
        <p:nvSpPr>
          <p:cNvPr id="7" name="Date Placeholder 6">
            <a:extLst>
              <a:ext uri="{FF2B5EF4-FFF2-40B4-BE49-F238E27FC236}">
                <a16:creationId xmlns:a16="http://schemas.microsoft.com/office/drawing/2014/main" id="{9B6172F4-3DB0-4AE3-8926-081B78034C68}"/>
              </a:ext>
            </a:extLst>
          </p:cNvPr>
          <p:cNvSpPr>
            <a:spLocks noGrp="1"/>
          </p:cNvSpPr>
          <p:nvPr>
            <p:ph type="dt" sz="half" idx="10"/>
          </p:nvPr>
        </p:nvSpPr>
        <p:spPr>
          <a:xfrm>
            <a:off x="4477512" y="6356350"/>
            <a:ext cx="3236976" cy="365125"/>
          </a:xfrm>
        </p:spPr>
        <p:txBody>
          <a:bodyPr/>
          <a:lstStyle>
            <a:lvl1pPr algn="ctr">
              <a:defRPr/>
            </a:lvl1pPr>
          </a:lstStyle>
          <a:p>
            <a:r>
              <a:rPr lang="en-US" dirty="0"/>
              <a:t>20XX</a:t>
            </a:r>
          </a:p>
        </p:txBody>
      </p:sp>
      <p:sp>
        <p:nvSpPr>
          <p:cNvPr id="9" name="Slide Number Placeholder 8">
            <a:extLst>
              <a:ext uri="{FF2B5EF4-FFF2-40B4-BE49-F238E27FC236}">
                <a16:creationId xmlns:a16="http://schemas.microsoft.com/office/drawing/2014/main" id="{C8D59536-57D3-4C8A-A207-568465A32E45}"/>
              </a:ext>
            </a:extLst>
          </p:cNvPr>
          <p:cNvSpPr>
            <a:spLocks noGrp="1"/>
          </p:cNvSpPr>
          <p:nvPr>
            <p:ph type="sldNum" sz="quarter" idx="12"/>
          </p:nvPr>
        </p:nvSpPr>
        <p:spPr/>
        <p:txBody>
          <a:bodyPr/>
          <a:lstStyle/>
          <a:p>
            <a:fld id="{27CE633F-9882-4A5C-83A2-1109D0C73261}" type="slidenum">
              <a:rPr lang="en-US" smtClean="0"/>
              <a:t>‹#›</a:t>
            </a:fld>
            <a:endParaRPr lang="en-US" dirty="0"/>
          </a:p>
        </p:txBody>
      </p:sp>
    </p:spTree>
    <p:extLst>
      <p:ext uri="{BB962C8B-B14F-4D97-AF65-F5344CB8AC3E}">
        <p14:creationId xmlns:p14="http://schemas.microsoft.com/office/powerpoint/2010/main" val="23882802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Quote">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D984A150-581C-4608-9034-48767311A65F}"/>
              </a:ext>
              <a:ext uri="{C183D7F6-B498-43B3-948B-1728B52AA6E4}">
                <adec:decorative xmlns:adec="http://schemas.microsoft.com/office/drawing/2017/decorative" val="1"/>
              </a:ext>
            </a:extLst>
          </p:cNvPr>
          <p:cNvSpPr/>
          <p:nvPr userDrawn="1"/>
        </p:nvSpPr>
        <p:spPr>
          <a:xfrm>
            <a:off x="4657345" y="0"/>
            <a:ext cx="753465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itle 1">
            <a:extLst>
              <a:ext uri="{FF2B5EF4-FFF2-40B4-BE49-F238E27FC236}">
                <a16:creationId xmlns:a16="http://schemas.microsoft.com/office/drawing/2014/main" id="{EE19D4B2-6593-465B-9A8E-03DFC943441B}"/>
              </a:ext>
            </a:extLst>
          </p:cNvPr>
          <p:cNvSpPr>
            <a:spLocks noGrp="1"/>
          </p:cNvSpPr>
          <p:nvPr>
            <p:ph type="title" hasCustomPrompt="1"/>
          </p:nvPr>
        </p:nvSpPr>
        <p:spPr>
          <a:xfrm>
            <a:off x="5355771" y="1004205"/>
            <a:ext cx="6096000" cy="3725183"/>
          </a:xfrm>
        </p:spPr>
        <p:txBody>
          <a:bodyPr>
            <a:noAutofit/>
          </a:bodyPr>
          <a:lstStyle>
            <a:lvl1pPr>
              <a:defRPr sz="6000"/>
            </a:lvl1pPr>
          </a:lstStyle>
          <a:p>
            <a:r>
              <a:rPr lang="en-US" sz="5400" dirty="0"/>
              <a:t>Click to edit master text style</a:t>
            </a:r>
          </a:p>
        </p:txBody>
      </p:sp>
      <p:sp>
        <p:nvSpPr>
          <p:cNvPr id="3" name="Picture Placeholder 2">
            <a:extLst>
              <a:ext uri="{FF2B5EF4-FFF2-40B4-BE49-F238E27FC236}">
                <a16:creationId xmlns:a16="http://schemas.microsoft.com/office/drawing/2014/main" id="{63537098-0CB9-40F0-99EE-35DF790670B5}"/>
              </a:ext>
            </a:extLst>
          </p:cNvPr>
          <p:cNvSpPr>
            <a:spLocks noGrp="1"/>
          </p:cNvSpPr>
          <p:nvPr>
            <p:ph type="pic" sz="quarter" idx="13"/>
          </p:nvPr>
        </p:nvSpPr>
        <p:spPr>
          <a:xfrm>
            <a:off x="0" y="0"/>
            <a:ext cx="4657345" cy="6858000"/>
          </a:xfrm>
        </p:spPr>
        <p:txBody>
          <a:bodyPr/>
          <a:lstStyle/>
          <a:p>
            <a:r>
              <a:rPr lang="en-US"/>
              <a:t>Click icon to add picture</a:t>
            </a:r>
            <a:endParaRPr lang="en-US" dirty="0"/>
          </a:p>
        </p:txBody>
      </p:sp>
      <p:sp>
        <p:nvSpPr>
          <p:cNvPr id="15" name="Footer Placeholder 8">
            <a:extLst>
              <a:ext uri="{FF2B5EF4-FFF2-40B4-BE49-F238E27FC236}">
                <a16:creationId xmlns:a16="http://schemas.microsoft.com/office/drawing/2014/main" id="{A468A676-C4AD-4F50-936D-1C858E8136CE}"/>
              </a:ext>
            </a:extLst>
          </p:cNvPr>
          <p:cNvSpPr txBox="1">
            <a:spLocks/>
          </p:cNvSpPr>
          <p:nvPr userDrawn="1"/>
        </p:nvSpPr>
        <p:spPr>
          <a:xfrm>
            <a:off x="960438" y="6356350"/>
            <a:ext cx="4981512" cy="365125"/>
          </a:xfrm>
          <a:prstGeom prst="rect">
            <a:avLst/>
          </a:prstGeom>
        </p:spPr>
        <p:txBody>
          <a:bodyPr vert="horz" lIns="91440" tIns="45720" rIns="91440" bIns="45720" rtlCol="0" anchor="ctr"/>
          <a:lstStyle>
            <a:defPPr>
              <a:defRPr lang="en-US"/>
            </a:defPPr>
            <a:lvl1pPr marL="0" algn="l" defTabSz="914400" rtl="0" eaLnBrk="1" latinLnBrk="0" hangingPunct="1">
              <a:defRPr sz="1100" kern="1200" cap="all" spc="50" baseline="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bg1"/>
                </a:solidFill>
              </a:rPr>
              <a:t>Sample Footer Text</a:t>
            </a:r>
          </a:p>
        </p:txBody>
      </p:sp>
      <p:sp>
        <p:nvSpPr>
          <p:cNvPr id="13" name="Content Placeholder 2">
            <a:extLst>
              <a:ext uri="{FF2B5EF4-FFF2-40B4-BE49-F238E27FC236}">
                <a16:creationId xmlns:a16="http://schemas.microsoft.com/office/drawing/2014/main" id="{E309CC8E-0532-4674-9535-1514DA3C14B1}"/>
              </a:ext>
            </a:extLst>
          </p:cNvPr>
          <p:cNvSpPr>
            <a:spLocks noGrp="1"/>
          </p:cNvSpPr>
          <p:nvPr>
            <p:ph idx="1" hasCustomPrompt="1"/>
          </p:nvPr>
        </p:nvSpPr>
        <p:spPr>
          <a:xfrm>
            <a:off x="5355771" y="4865914"/>
            <a:ext cx="6096000" cy="532038"/>
          </a:xfrm>
        </p:spPr>
        <p:txBody>
          <a:bodyPr anchor="ctr">
            <a:normAutofit/>
          </a:bodyPr>
          <a:lstStyle>
            <a:lvl1pPr>
              <a:defRPr sz="2800">
                <a:solidFill>
                  <a:schemeClr val="bg1"/>
                </a:solidFill>
              </a:defRPr>
            </a:lvl1pPr>
          </a:lstStyle>
          <a:p>
            <a:r>
              <a:rPr lang="en-US" sz="2000" dirty="0">
                <a:solidFill>
                  <a:schemeClr val="bg1"/>
                </a:solidFill>
                <a:cs typeface="Calibri"/>
              </a:rPr>
              <a:t>Click to edit master text style</a:t>
            </a:r>
          </a:p>
        </p:txBody>
      </p:sp>
      <p:sp>
        <p:nvSpPr>
          <p:cNvPr id="5" name="Date Placeholder 4">
            <a:extLst>
              <a:ext uri="{FF2B5EF4-FFF2-40B4-BE49-F238E27FC236}">
                <a16:creationId xmlns:a16="http://schemas.microsoft.com/office/drawing/2014/main" id="{FC0A8DC1-14F6-453B-A724-D6493F063F83}"/>
              </a:ext>
            </a:extLst>
          </p:cNvPr>
          <p:cNvSpPr>
            <a:spLocks noGrp="1"/>
          </p:cNvSpPr>
          <p:nvPr>
            <p:ph type="dt" sz="half" idx="10"/>
          </p:nvPr>
        </p:nvSpPr>
        <p:spPr/>
        <p:txBody>
          <a:bodyPr/>
          <a:lstStyle>
            <a:lvl1pPr algn="r">
              <a:defRPr>
                <a:solidFill>
                  <a:schemeClr val="bg1"/>
                </a:solidFill>
              </a:defRPr>
            </a:lvl1pPr>
          </a:lstStyle>
          <a:p>
            <a:r>
              <a:rPr lang="en-US" dirty="0"/>
              <a:t>20XX</a:t>
            </a:r>
          </a:p>
        </p:txBody>
      </p:sp>
      <p:sp>
        <p:nvSpPr>
          <p:cNvPr id="7" name="Slide Number Placeholder 6">
            <a:extLst>
              <a:ext uri="{FF2B5EF4-FFF2-40B4-BE49-F238E27FC236}">
                <a16:creationId xmlns:a16="http://schemas.microsoft.com/office/drawing/2014/main" id="{1E066D53-44B3-4F04-93FD-9756A60139F9}"/>
              </a:ext>
            </a:extLst>
          </p:cNvPr>
          <p:cNvSpPr>
            <a:spLocks noGrp="1"/>
          </p:cNvSpPr>
          <p:nvPr>
            <p:ph type="sldNum" sz="quarter" idx="12"/>
          </p:nvPr>
        </p:nvSpPr>
        <p:spPr/>
        <p:txBody>
          <a:bodyPr/>
          <a:lstStyle>
            <a:lvl1pPr algn="r">
              <a:defRPr>
                <a:solidFill>
                  <a:schemeClr val="bg1"/>
                </a:solidFill>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4263401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C7BA0-DC57-452F-85B7-C979AA690920}"/>
              </a:ext>
            </a:extLst>
          </p:cNvPr>
          <p:cNvSpPr>
            <a:spLocks noGrp="1"/>
          </p:cNvSpPr>
          <p:nvPr>
            <p:ph type="title"/>
          </p:nvPr>
        </p:nvSpPr>
        <p:spPr/>
        <p:txBody>
          <a:bodyPr/>
          <a:lstStyle/>
          <a:p>
            <a:r>
              <a:rPr lang="en-US"/>
              <a:t>Click to edit Master title style</a:t>
            </a:r>
          </a:p>
        </p:txBody>
      </p:sp>
      <p:sp>
        <p:nvSpPr>
          <p:cNvPr id="23" name="Picture Placeholder 22">
            <a:extLst>
              <a:ext uri="{FF2B5EF4-FFF2-40B4-BE49-F238E27FC236}">
                <a16:creationId xmlns:a16="http://schemas.microsoft.com/office/drawing/2014/main" id="{91DF4D9E-FD4F-4244-ACD6-44EC4C0494F0}"/>
              </a:ext>
            </a:extLst>
          </p:cNvPr>
          <p:cNvSpPr>
            <a:spLocks noGrp="1"/>
          </p:cNvSpPr>
          <p:nvPr>
            <p:ph type="pic" sz="quarter" idx="13"/>
          </p:nvPr>
        </p:nvSpPr>
        <p:spPr>
          <a:xfrm>
            <a:off x="1066800" y="3048000"/>
            <a:ext cx="1790700" cy="1790700"/>
          </a:xfrm>
        </p:spPr>
        <p:txBody>
          <a:bodyPr/>
          <a:lstStyle/>
          <a:p>
            <a:r>
              <a:rPr lang="en-US"/>
              <a:t>Click icon to add picture</a:t>
            </a:r>
            <a:endParaRPr lang="en-US" dirty="0"/>
          </a:p>
        </p:txBody>
      </p:sp>
      <p:sp>
        <p:nvSpPr>
          <p:cNvPr id="24" name="Picture Placeholder 22">
            <a:extLst>
              <a:ext uri="{FF2B5EF4-FFF2-40B4-BE49-F238E27FC236}">
                <a16:creationId xmlns:a16="http://schemas.microsoft.com/office/drawing/2014/main" id="{44F5B526-8975-4F7C-B558-830FCEE06861}"/>
              </a:ext>
            </a:extLst>
          </p:cNvPr>
          <p:cNvSpPr>
            <a:spLocks noGrp="1"/>
          </p:cNvSpPr>
          <p:nvPr>
            <p:ph type="pic" sz="quarter" idx="14"/>
          </p:nvPr>
        </p:nvSpPr>
        <p:spPr>
          <a:xfrm>
            <a:off x="3821762" y="3048000"/>
            <a:ext cx="1790700" cy="1790700"/>
          </a:xfrm>
        </p:spPr>
        <p:txBody>
          <a:bodyPr/>
          <a:lstStyle/>
          <a:p>
            <a:r>
              <a:rPr lang="en-US"/>
              <a:t>Click icon to add picture</a:t>
            </a:r>
            <a:endParaRPr lang="en-US" dirty="0"/>
          </a:p>
        </p:txBody>
      </p:sp>
      <p:sp>
        <p:nvSpPr>
          <p:cNvPr id="25" name="Picture Placeholder 22">
            <a:extLst>
              <a:ext uri="{FF2B5EF4-FFF2-40B4-BE49-F238E27FC236}">
                <a16:creationId xmlns:a16="http://schemas.microsoft.com/office/drawing/2014/main" id="{ED20DBB5-D24E-40D6-AFFB-428692A51AD3}"/>
              </a:ext>
            </a:extLst>
          </p:cNvPr>
          <p:cNvSpPr>
            <a:spLocks noGrp="1"/>
          </p:cNvSpPr>
          <p:nvPr>
            <p:ph type="pic" sz="quarter" idx="15"/>
          </p:nvPr>
        </p:nvSpPr>
        <p:spPr>
          <a:xfrm>
            <a:off x="6576021" y="3048000"/>
            <a:ext cx="1790700" cy="1790700"/>
          </a:xfrm>
        </p:spPr>
        <p:txBody>
          <a:bodyPr/>
          <a:lstStyle/>
          <a:p>
            <a:r>
              <a:rPr lang="en-US"/>
              <a:t>Click icon to add picture</a:t>
            </a:r>
            <a:endParaRPr lang="en-US" dirty="0"/>
          </a:p>
        </p:txBody>
      </p:sp>
      <p:sp>
        <p:nvSpPr>
          <p:cNvPr id="26" name="Picture Placeholder 22">
            <a:extLst>
              <a:ext uri="{FF2B5EF4-FFF2-40B4-BE49-F238E27FC236}">
                <a16:creationId xmlns:a16="http://schemas.microsoft.com/office/drawing/2014/main" id="{F6F7262C-3E29-4219-AF83-B7A71B97A136}"/>
              </a:ext>
            </a:extLst>
          </p:cNvPr>
          <p:cNvSpPr>
            <a:spLocks noGrp="1"/>
          </p:cNvSpPr>
          <p:nvPr>
            <p:ph type="pic" sz="quarter" idx="16"/>
          </p:nvPr>
        </p:nvSpPr>
        <p:spPr>
          <a:xfrm>
            <a:off x="9334500" y="3048000"/>
            <a:ext cx="1790700" cy="1790700"/>
          </a:xfrm>
        </p:spPr>
        <p:txBody>
          <a:bodyPr/>
          <a:lstStyle/>
          <a:p>
            <a:r>
              <a:rPr lang="en-US"/>
              <a:t>Click icon to add picture</a:t>
            </a:r>
            <a:endParaRPr lang="en-US" dirty="0"/>
          </a:p>
        </p:txBody>
      </p:sp>
      <p:sp>
        <p:nvSpPr>
          <p:cNvPr id="28" name="Text Placeholder 27">
            <a:extLst>
              <a:ext uri="{FF2B5EF4-FFF2-40B4-BE49-F238E27FC236}">
                <a16:creationId xmlns:a16="http://schemas.microsoft.com/office/drawing/2014/main" id="{53861F78-BD42-4F29-8487-1641CFD0391D}"/>
              </a:ext>
            </a:extLst>
          </p:cNvPr>
          <p:cNvSpPr>
            <a:spLocks noGrp="1"/>
          </p:cNvSpPr>
          <p:nvPr>
            <p:ph type="body" sz="quarter" idx="17"/>
          </p:nvPr>
        </p:nvSpPr>
        <p:spPr>
          <a:xfrm>
            <a:off x="1066800" y="5124103"/>
            <a:ext cx="1790700" cy="350292"/>
          </a:xfrm>
        </p:spPr>
        <p:txBody>
          <a:bodyPr>
            <a:normAutofit/>
          </a:bodyPr>
          <a:lstStyle>
            <a:lvl1pPr algn="ctr">
              <a:defRPr lang="en-US" sz="1800" kern="1200" dirty="0" smtClean="0">
                <a:solidFill>
                  <a:schemeClr val="tx1"/>
                </a:solidFill>
                <a:latin typeface="+mn-lt"/>
                <a:ea typeface="+mn-ea"/>
                <a:cs typeface="+mn-cs"/>
              </a:defRPr>
            </a:lvl1pPr>
            <a:lvl2pPr marL="0" indent="0">
              <a:buNone/>
              <a:defRPr/>
            </a:lvl2pPr>
          </a:lstStyle>
          <a:p>
            <a:pPr lvl="0"/>
            <a:r>
              <a:rPr lang="en-US"/>
              <a:t>Click to edit Master text styles</a:t>
            </a:r>
          </a:p>
        </p:txBody>
      </p:sp>
      <p:sp>
        <p:nvSpPr>
          <p:cNvPr id="29" name="Text Placeholder 27">
            <a:extLst>
              <a:ext uri="{FF2B5EF4-FFF2-40B4-BE49-F238E27FC236}">
                <a16:creationId xmlns:a16="http://schemas.microsoft.com/office/drawing/2014/main" id="{FFAB1F8B-1CEE-4068-86DE-561A12A04187}"/>
              </a:ext>
            </a:extLst>
          </p:cNvPr>
          <p:cNvSpPr>
            <a:spLocks noGrp="1"/>
          </p:cNvSpPr>
          <p:nvPr>
            <p:ph type="body" sz="quarter" idx="18"/>
          </p:nvPr>
        </p:nvSpPr>
        <p:spPr>
          <a:xfrm>
            <a:off x="1066800" y="5458421"/>
            <a:ext cx="1790700" cy="350292"/>
          </a:xfrm>
        </p:spPr>
        <p:txBody>
          <a:bodyPr>
            <a:noAutofit/>
          </a:bodyPr>
          <a:lstStyle>
            <a:lvl1pPr algn="ctr">
              <a:defRPr lang="en-US" sz="1400" kern="1200" dirty="0" smtClean="0">
                <a:solidFill>
                  <a:schemeClr val="tx1"/>
                </a:solidFill>
                <a:latin typeface="+mn-lt"/>
                <a:ea typeface="+mn-ea"/>
                <a:cs typeface="+mn-cs"/>
              </a:defRPr>
            </a:lvl1pPr>
            <a:lvl2pPr marL="0" indent="0">
              <a:buNone/>
              <a:defRPr/>
            </a:lvl2pPr>
          </a:lstStyle>
          <a:p>
            <a:pPr lvl="0"/>
            <a:r>
              <a:rPr lang="en-US"/>
              <a:t>Click to edit Master text styles</a:t>
            </a:r>
          </a:p>
        </p:txBody>
      </p:sp>
      <p:sp>
        <p:nvSpPr>
          <p:cNvPr id="30" name="Text Placeholder 27">
            <a:extLst>
              <a:ext uri="{FF2B5EF4-FFF2-40B4-BE49-F238E27FC236}">
                <a16:creationId xmlns:a16="http://schemas.microsoft.com/office/drawing/2014/main" id="{D5AE44CD-B78E-4EE2-B0F2-E0D436C2BA15}"/>
              </a:ext>
            </a:extLst>
          </p:cNvPr>
          <p:cNvSpPr>
            <a:spLocks noGrp="1"/>
          </p:cNvSpPr>
          <p:nvPr>
            <p:ph type="body" sz="quarter" idx="19"/>
          </p:nvPr>
        </p:nvSpPr>
        <p:spPr>
          <a:xfrm>
            <a:off x="3821762" y="5124103"/>
            <a:ext cx="1790700" cy="350292"/>
          </a:xfrm>
        </p:spPr>
        <p:txBody>
          <a:bodyPr>
            <a:normAutofit/>
          </a:bodyPr>
          <a:lstStyle>
            <a:lvl1pPr algn="ctr">
              <a:defRPr lang="en-US" sz="1800" kern="1200" dirty="0" smtClean="0">
                <a:solidFill>
                  <a:schemeClr val="tx1"/>
                </a:solidFill>
                <a:latin typeface="+mn-lt"/>
                <a:ea typeface="+mn-ea"/>
                <a:cs typeface="+mn-cs"/>
              </a:defRPr>
            </a:lvl1pPr>
            <a:lvl2pPr marL="0" indent="0">
              <a:buNone/>
              <a:defRPr/>
            </a:lvl2pPr>
          </a:lstStyle>
          <a:p>
            <a:pPr lvl="0"/>
            <a:r>
              <a:rPr lang="en-US"/>
              <a:t>Click to edit Master text styles</a:t>
            </a:r>
          </a:p>
        </p:txBody>
      </p:sp>
      <p:sp>
        <p:nvSpPr>
          <p:cNvPr id="31" name="Text Placeholder 27">
            <a:extLst>
              <a:ext uri="{FF2B5EF4-FFF2-40B4-BE49-F238E27FC236}">
                <a16:creationId xmlns:a16="http://schemas.microsoft.com/office/drawing/2014/main" id="{3C4FE2DB-091F-4F7A-B6B6-9A6F22AC0B5A}"/>
              </a:ext>
            </a:extLst>
          </p:cNvPr>
          <p:cNvSpPr>
            <a:spLocks noGrp="1"/>
          </p:cNvSpPr>
          <p:nvPr>
            <p:ph type="body" sz="quarter" idx="20"/>
          </p:nvPr>
        </p:nvSpPr>
        <p:spPr>
          <a:xfrm>
            <a:off x="3821762" y="5458421"/>
            <a:ext cx="1790700" cy="350292"/>
          </a:xfrm>
        </p:spPr>
        <p:txBody>
          <a:bodyPr>
            <a:noAutofit/>
          </a:bodyPr>
          <a:lstStyle>
            <a:lvl1pPr algn="ctr">
              <a:defRPr lang="en-US" sz="1400" kern="1200" dirty="0" smtClean="0">
                <a:solidFill>
                  <a:schemeClr val="tx1"/>
                </a:solidFill>
                <a:latin typeface="+mn-lt"/>
                <a:ea typeface="+mn-ea"/>
                <a:cs typeface="+mn-cs"/>
              </a:defRPr>
            </a:lvl1pPr>
            <a:lvl2pPr marL="0" indent="0">
              <a:buNone/>
              <a:defRPr/>
            </a:lvl2pPr>
          </a:lstStyle>
          <a:p>
            <a:pPr lvl="0"/>
            <a:r>
              <a:rPr lang="en-US"/>
              <a:t>Click to edit Master text styles</a:t>
            </a:r>
          </a:p>
        </p:txBody>
      </p:sp>
      <p:sp>
        <p:nvSpPr>
          <p:cNvPr id="32" name="Text Placeholder 27">
            <a:extLst>
              <a:ext uri="{FF2B5EF4-FFF2-40B4-BE49-F238E27FC236}">
                <a16:creationId xmlns:a16="http://schemas.microsoft.com/office/drawing/2014/main" id="{3A3F9D5D-A5CF-482B-A14C-E5BFADB76F7A}"/>
              </a:ext>
            </a:extLst>
          </p:cNvPr>
          <p:cNvSpPr>
            <a:spLocks noGrp="1"/>
          </p:cNvSpPr>
          <p:nvPr>
            <p:ph type="body" sz="quarter" idx="21"/>
          </p:nvPr>
        </p:nvSpPr>
        <p:spPr>
          <a:xfrm>
            <a:off x="6576021" y="5124103"/>
            <a:ext cx="1790700" cy="350292"/>
          </a:xfrm>
        </p:spPr>
        <p:txBody>
          <a:bodyPr>
            <a:normAutofit/>
          </a:bodyPr>
          <a:lstStyle>
            <a:lvl1pPr algn="ctr">
              <a:defRPr lang="en-US" sz="1800" kern="1200" dirty="0" smtClean="0">
                <a:solidFill>
                  <a:schemeClr val="tx1"/>
                </a:solidFill>
                <a:latin typeface="+mn-lt"/>
                <a:ea typeface="+mn-ea"/>
                <a:cs typeface="+mn-cs"/>
              </a:defRPr>
            </a:lvl1pPr>
            <a:lvl2pPr marL="0" indent="0">
              <a:buNone/>
              <a:defRPr/>
            </a:lvl2pPr>
          </a:lstStyle>
          <a:p>
            <a:pPr lvl="0"/>
            <a:r>
              <a:rPr lang="en-US"/>
              <a:t>Click to edit Master text styles</a:t>
            </a:r>
          </a:p>
        </p:txBody>
      </p:sp>
      <p:sp>
        <p:nvSpPr>
          <p:cNvPr id="33" name="Text Placeholder 27">
            <a:extLst>
              <a:ext uri="{FF2B5EF4-FFF2-40B4-BE49-F238E27FC236}">
                <a16:creationId xmlns:a16="http://schemas.microsoft.com/office/drawing/2014/main" id="{A4F265B4-1FBB-4396-A938-862D45713AEB}"/>
              </a:ext>
            </a:extLst>
          </p:cNvPr>
          <p:cNvSpPr>
            <a:spLocks noGrp="1"/>
          </p:cNvSpPr>
          <p:nvPr>
            <p:ph type="body" sz="quarter" idx="22"/>
          </p:nvPr>
        </p:nvSpPr>
        <p:spPr>
          <a:xfrm>
            <a:off x="6576021" y="5458421"/>
            <a:ext cx="1790700" cy="350292"/>
          </a:xfrm>
        </p:spPr>
        <p:txBody>
          <a:bodyPr>
            <a:noAutofit/>
          </a:bodyPr>
          <a:lstStyle>
            <a:lvl1pPr algn="ctr">
              <a:defRPr lang="en-US" sz="1400" kern="1200" dirty="0" smtClean="0">
                <a:solidFill>
                  <a:schemeClr val="tx1"/>
                </a:solidFill>
                <a:latin typeface="+mn-lt"/>
                <a:ea typeface="+mn-ea"/>
                <a:cs typeface="+mn-cs"/>
              </a:defRPr>
            </a:lvl1pPr>
            <a:lvl2pPr marL="0" indent="0">
              <a:buNone/>
              <a:defRPr/>
            </a:lvl2pPr>
          </a:lstStyle>
          <a:p>
            <a:pPr lvl="0"/>
            <a:r>
              <a:rPr lang="en-US"/>
              <a:t>Click to edit Master text styles</a:t>
            </a:r>
          </a:p>
        </p:txBody>
      </p:sp>
      <p:sp>
        <p:nvSpPr>
          <p:cNvPr id="34" name="Text Placeholder 27">
            <a:extLst>
              <a:ext uri="{FF2B5EF4-FFF2-40B4-BE49-F238E27FC236}">
                <a16:creationId xmlns:a16="http://schemas.microsoft.com/office/drawing/2014/main" id="{AC1BA7DC-98B0-4261-8F1E-8101FB5D480E}"/>
              </a:ext>
            </a:extLst>
          </p:cNvPr>
          <p:cNvSpPr>
            <a:spLocks noGrp="1"/>
          </p:cNvSpPr>
          <p:nvPr>
            <p:ph type="body" sz="quarter" idx="23"/>
          </p:nvPr>
        </p:nvSpPr>
        <p:spPr>
          <a:xfrm>
            <a:off x="9334500" y="5124103"/>
            <a:ext cx="1790700" cy="350292"/>
          </a:xfrm>
        </p:spPr>
        <p:txBody>
          <a:bodyPr>
            <a:normAutofit/>
          </a:bodyPr>
          <a:lstStyle>
            <a:lvl1pPr algn="ctr">
              <a:defRPr lang="en-US" sz="1800" kern="1200" dirty="0" smtClean="0">
                <a:solidFill>
                  <a:schemeClr val="tx1"/>
                </a:solidFill>
                <a:latin typeface="+mn-lt"/>
                <a:ea typeface="+mn-ea"/>
                <a:cs typeface="+mn-cs"/>
              </a:defRPr>
            </a:lvl1pPr>
            <a:lvl2pPr marL="0" indent="0">
              <a:buNone/>
              <a:defRPr/>
            </a:lvl2pPr>
          </a:lstStyle>
          <a:p>
            <a:pPr lvl="0"/>
            <a:r>
              <a:rPr lang="en-US"/>
              <a:t>Click to edit Master text styles</a:t>
            </a:r>
          </a:p>
        </p:txBody>
      </p:sp>
      <p:sp>
        <p:nvSpPr>
          <p:cNvPr id="35" name="Text Placeholder 27">
            <a:extLst>
              <a:ext uri="{FF2B5EF4-FFF2-40B4-BE49-F238E27FC236}">
                <a16:creationId xmlns:a16="http://schemas.microsoft.com/office/drawing/2014/main" id="{2E4EF69E-34E2-46FF-A0FA-3F136396D3EF}"/>
              </a:ext>
            </a:extLst>
          </p:cNvPr>
          <p:cNvSpPr>
            <a:spLocks noGrp="1"/>
          </p:cNvSpPr>
          <p:nvPr>
            <p:ph type="body" sz="quarter" idx="24"/>
          </p:nvPr>
        </p:nvSpPr>
        <p:spPr>
          <a:xfrm>
            <a:off x="9334500" y="5458421"/>
            <a:ext cx="1790700" cy="350292"/>
          </a:xfrm>
        </p:spPr>
        <p:txBody>
          <a:bodyPr>
            <a:noAutofit/>
          </a:bodyPr>
          <a:lstStyle>
            <a:lvl1pPr algn="ctr">
              <a:defRPr lang="en-US" sz="1400" kern="1200" dirty="0" smtClean="0">
                <a:solidFill>
                  <a:schemeClr val="tx1"/>
                </a:solidFill>
                <a:latin typeface="+mn-lt"/>
                <a:ea typeface="+mn-ea"/>
                <a:cs typeface="+mn-cs"/>
              </a:defRPr>
            </a:lvl1pPr>
            <a:lvl2pPr marL="0" indent="0">
              <a:buNone/>
              <a:defRPr/>
            </a:lvl2pPr>
          </a:lstStyle>
          <a:p>
            <a:pPr lvl="0"/>
            <a:r>
              <a:rPr lang="en-US"/>
              <a:t>Click to edit Master text styles</a:t>
            </a:r>
          </a:p>
        </p:txBody>
      </p:sp>
      <p:sp>
        <p:nvSpPr>
          <p:cNvPr id="7" name="Footer Placeholder 6">
            <a:extLst>
              <a:ext uri="{FF2B5EF4-FFF2-40B4-BE49-F238E27FC236}">
                <a16:creationId xmlns:a16="http://schemas.microsoft.com/office/drawing/2014/main" id="{9E945AB7-1A32-4516-ABF9-B40958AE2E73}"/>
              </a:ext>
            </a:extLst>
          </p:cNvPr>
          <p:cNvSpPr>
            <a:spLocks noGrp="1"/>
          </p:cNvSpPr>
          <p:nvPr>
            <p:ph type="ftr" sz="quarter" idx="11"/>
          </p:nvPr>
        </p:nvSpPr>
        <p:spPr>
          <a:xfrm>
            <a:off x="960120" y="6356350"/>
            <a:ext cx="3417916" cy="365125"/>
          </a:xfrm>
        </p:spPr>
        <p:txBody>
          <a:bodyPr/>
          <a:lstStyle/>
          <a:p>
            <a:r>
              <a:rPr lang="en-US" dirty="0"/>
              <a:t>Sample Footer Text</a:t>
            </a:r>
          </a:p>
        </p:txBody>
      </p:sp>
      <p:sp>
        <p:nvSpPr>
          <p:cNvPr id="6" name="Date Placeholder 5">
            <a:extLst>
              <a:ext uri="{FF2B5EF4-FFF2-40B4-BE49-F238E27FC236}">
                <a16:creationId xmlns:a16="http://schemas.microsoft.com/office/drawing/2014/main" id="{F1C53797-8D72-4774-AC93-EB9FDD650CCD}"/>
              </a:ext>
            </a:extLst>
          </p:cNvPr>
          <p:cNvSpPr>
            <a:spLocks noGrp="1"/>
          </p:cNvSpPr>
          <p:nvPr>
            <p:ph type="dt" sz="half" idx="10"/>
          </p:nvPr>
        </p:nvSpPr>
        <p:spPr>
          <a:xfrm>
            <a:off x="4477512" y="6356350"/>
            <a:ext cx="3236976" cy="365125"/>
          </a:xfrm>
        </p:spPr>
        <p:txBody>
          <a:bodyPr/>
          <a:lstStyle>
            <a:lvl1pPr algn="ctr">
              <a:defRPr/>
            </a:lvl1pPr>
          </a:lstStyle>
          <a:p>
            <a:r>
              <a:rPr lang="en-US" dirty="0"/>
              <a:t>20XX</a:t>
            </a:r>
          </a:p>
        </p:txBody>
      </p:sp>
      <p:sp>
        <p:nvSpPr>
          <p:cNvPr id="8" name="Slide Number Placeholder 7">
            <a:extLst>
              <a:ext uri="{FF2B5EF4-FFF2-40B4-BE49-F238E27FC236}">
                <a16:creationId xmlns:a16="http://schemas.microsoft.com/office/drawing/2014/main" id="{B22923C3-1D67-4089-A6B1-9A10315E807F}"/>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37646855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FB62259C-ADDF-4293-AD3B-AB2E04A7483B}"/>
              </a:ext>
            </a:extLst>
          </p:cNvPr>
          <p:cNvSpPr>
            <a:spLocks noGrp="1"/>
          </p:cNvSpPr>
          <p:nvPr>
            <p:ph type="title"/>
          </p:nvPr>
        </p:nvSpPr>
        <p:spPr/>
        <p:txBody>
          <a:bodyPr/>
          <a:lstStyle/>
          <a:p>
            <a:r>
              <a:rPr lang="en-US"/>
              <a:t>Click to edit Master title style</a:t>
            </a:r>
          </a:p>
        </p:txBody>
      </p:sp>
      <p:sp>
        <p:nvSpPr>
          <p:cNvPr id="3" name="Text Placeholder 2">
            <a:extLst>
              <a:ext uri="{FF2B5EF4-FFF2-40B4-BE49-F238E27FC236}">
                <a16:creationId xmlns:a16="http://schemas.microsoft.com/office/drawing/2014/main" id="{E287D32C-166A-4FBE-B24D-C25769095429}"/>
              </a:ext>
            </a:extLst>
          </p:cNvPr>
          <p:cNvSpPr>
            <a:spLocks noGrp="1"/>
          </p:cNvSpPr>
          <p:nvPr>
            <p:ph type="body" idx="1"/>
          </p:nvPr>
        </p:nvSpPr>
        <p:spPr>
          <a:xfrm>
            <a:off x="960121" y="2587752"/>
            <a:ext cx="4818888" cy="892048"/>
          </a:xfrm>
        </p:spPr>
        <p:txBody>
          <a:bodyPr anchor="ctr"/>
          <a:lstStyle>
            <a:lvl1pPr marL="0" indent="0">
              <a:buNone/>
              <a:defRPr sz="26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A9EC567-F249-462A-B71A-9C40D50E26AA}"/>
              </a:ext>
            </a:extLst>
          </p:cNvPr>
          <p:cNvSpPr>
            <a:spLocks noGrp="1"/>
          </p:cNvSpPr>
          <p:nvPr>
            <p:ph sz="half" idx="2"/>
          </p:nvPr>
        </p:nvSpPr>
        <p:spPr>
          <a:xfrm>
            <a:off x="960120" y="3594538"/>
            <a:ext cx="4818888" cy="2586806"/>
          </a:xfrm>
        </p:spPr>
        <p:txBody>
          <a:bodyPr>
            <a:normAutofit/>
          </a:bodyPr>
          <a:lstStyle>
            <a:lvl1pPr marL="342900" indent="-342900">
              <a:buFont typeface="Arial" panose="020B0604020202020204" pitchFamily="34" charset="0"/>
              <a:buChar char="•"/>
              <a:defRPr sz="2000"/>
            </a:lvl1pPr>
            <a:lvl2pPr>
              <a:defRPr sz="1800"/>
            </a:lvl2pPr>
            <a:lvl3pPr marL="560070" indent="-285750">
              <a:buFont typeface="Arial" panose="020B0604020202020204" pitchFamily="34" charset="0"/>
              <a:buChar char="•"/>
              <a:defRPr sz="1400"/>
            </a:lvl3pPr>
            <a:lvl4pPr>
              <a:defRPr sz="1400"/>
            </a:lvl4pPr>
            <a:lvl5pPr marL="880110" indent="-285750">
              <a:buFont typeface="Arial" panose="020B0604020202020204" pitchFamily="34" charset="0"/>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3BB7D2C6-69D1-4DE4-BF68-5FB0623DB9E3}"/>
              </a:ext>
            </a:extLst>
          </p:cNvPr>
          <p:cNvSpPr>
            <a:spLocks noGrp="1"/>
          </p:cNvSpPr>
          <p:nvPr>
            <p:ph type="body" sz="quarter" idx="3"/>
          </p:nvPr>
        </p:nvSpPr>
        <p:spPr>
          <a:xfrm>
            <a:off x="6409944" y="2587752"/>
            <a:ext cx="4818888" cy="892048"/>
          </a:xfrm>
        </p:spPr>
        <p:txBody>
          <a:bodyPr anchor="ctr"/>
          <a:lstStyle>
            <a:lvl1pPr marL="0" indent="0">
              <a:buNone/>
              <a:defRPr sz="26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3367CC7-ED09-4F8D-A39A-C5969D33B9F8}"/>
              </a:ext>
            </a:extLst>
          </p:cNvPr>
          <p:cNvSpPr>
            <a:spLocks noGrp="1"/>
          </p:cNvSpPr>
          <p:nvPr>
            <p:ph sz="quarter" idx="4"/>
          </p:nvPr>
        </p:nvSpPr>
        <p:spPr>
          <a:xfrm>
            <a:off x="6409944" y="3594538"/>
            <a:ext cx="4818888" cy="2586806"/>
          </a:xfrm>
        </p:spPr>
        <p:txBody>
          <a:bodyPr>
            <a:normAutofit/>
          </a:bodyPr>
          <a:lstStyle>
            <a:lvl1pPr marL="342900" indent="-342900">
              <a:buFont typeface="Arial" panose="020B0604020202020204" pitchFamily="34" charset="0"/>
              <a:buChar char="•"/>
              <a:defRPr sz="2000"/>
            </a:lvl1pPr>
            <a:lvl2pPr>
              <a:defRPr sz="1800"/>
            </a:lvl2pPr>
            <a:lvl3pPr marL="560070" indent="-285750">
              <a:buFont typeface="Arial" panose="020B0604020202020204" pitchFamily="34" charset="0"/>
              <a:buChar char="•"/>
              <a:defRPr sz="1400"/>
            </a:lvl3pPr>
            <a:lvl4pPr>
              <a:defRPr sz="1400"/>
            </a:lvl4pPr>
            <a:lvl5pPr marL="880110" indent="-285750">
              <a:buFont typeface="Arial" panose="020B0604020202020204" pitchFamily="34" charset="0"/>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Footer Placeholder 10">
            <a:extLst>
              <a:ext uri="{FF2B5EF4-FFF2-40B4-BE49-F238E27FC236}">
                <a16:creationId xmlns:a16="http://schemas.microsoft.com/office/drawing/2014/main" id="{3ACC79DA-A9E4-4E93-93F1-81907A901BBB}"/>
              </a:ext>
            </a:extLst>
          </p:cNvPr>
          <p:cNvSpPr>
            <a:spLocks noGrp="1"/>
          </p:cNvSpPr>
          <p:nvPr>
            <p:ph type="ftr" sz="quarter" idx="11"/>
          </p:nvPr>
        </p:nvSpPr>
        <p:spPr>
          <a:xfrm>
            <a:off x="960120" y="6356350"/>
            <a:ext cx="3593407" cy="365125"/>
          </a:xfrm>
        </p:spPr>
        <p:txBody>
          <a:bodyPr/>
          <a:lstStyle/>
          <a:p>
            <a:r>
              <a:rPr lang="en-US" dirty="0"/>
              <a:t>Sample Footer Text</a:t>
            </a:r>
          </a:p>
        </p:txBody>
      </p:sp>
      <p:sp>
        <p:nvSpPr>
          <p:cNvPr id="10" name="Date Placeholder 9">
            <a:extLst>
              <a:ext uri="{FF2B5EF4-FFF2-40B4-BE49-F238E27FC236}">
                <a16:creationId xmlns:a16="http://schemas.microsoft.com/office/drawing/2014/main" id="{5F92A44F-DE98-4FB5-B474-5DCCDD267A79}"/>
              </a:ext>
            </a:extLst>
          </p:cNvPr>
          <p:cNvSpPr>
            <a:spLocks noGrp="1"/>
          </p:cNvSpPr>
          <p:nvPr>
            <p:ph type="dt" sz="half" idx="10"/>
          </p:nvPr>
        </p:nvSpPr>
        <p:spPr>
          <a:xfrm>
            <a:off x="4477512" y="6356350"/>
            <a:ext cx="3236976" cy="365125"/>
          </a:xfrm>
        </p:spPr>
        <p:txBody>
          <a:bodyPr/>
          <a:lstStyle>
            <a:lvl1pPr algn="ctr">
              <a:defRPr/>
            </a:lvl1pPr>
          </a:lstStyle>
          <a:p>
            <a:r>
              <a:rPr lang="en-US" dirty="0"/>
              <a:t>20XX</a:t>
            </a:r>
          </a:p>
        </p:txBody>
      </p:sp>
      <p:sp>
        <p:nvSpPr>
          <p:cNvPr id="12" name="Slide Number Placeholder 11">
            <a:extLst>
              <a:ext uri="{FF2B5EF4-FFF2-40B4-BE49-F238E27FC236}">
                <a16:creationId xmlns:a16="http://schemas.microsoft.com/office/drawing/2014/main" id="{404DFE57-AA80-4ED8-AD77-35CC56F3FBC6}"/>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15230210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3 column ">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FB62259C-ADDF-4293-AD3B-AB2E04A7483B}"/>
              </a:ext>
            </a:extLst>
          </p:cNvPr>
          <p:cNvSpPr>
            <a:spLocks noGrp="1"/>
          </p:cNvSpPr>
          <p:nvPr>
            <p:ph type="title"/>
          </p:nvPr>
        </p:nvSpPr>
        <p:spPr/>
        <p:txBody>
          <a:bodyPr/>
          <a:lstStyle/>
          <a:p>
            <a:r>
              <a:rPr lang="en-US"/>
              <a:t>Click to edit Master title style</a:t>
            </a:r>
          </a:p>
        </p:txBody>
      </p:sp>
      <p:sp>
        <p:nvSpPr>
          <p:cNvPr id="3" name="Text Placeholder 2">
            <a:extLst>
              <a:ext uri="{FF2B5EF4-FFF2-40B4-BE49-F238E27FC236}">
                <a16:creationId xmlns:a16="http://schemas.microsoft.com/office/drawing/2014/main" id="{E287D32C-166A-4FBE-B24D-C25769095429}"/>
              </a:ext>
            </a:extLst>
          </p:cNvPr>
          <p:cNvSpPr>
            <a:spLocks noGrp="1"/>
          </p:cNvSpPr>
          <p:nvPr>
            <p:ph type="body" idx="1"/>
          </p:nvPr>
        </p:nvSpPr>
        <p:spPr>
          <a:xfrm>
            <a:off x="960121" y="2587752"/>
            <a:ext cx="3236976" cy="892048"/>
          </a:xfrm>
        </p:spPr>
        <p:txBody>
          <a:bodyPr anchor="ctr"/>
          <a:lstStyle>
            <a:lvl1pPr marL="0" indent="0">
              <a:buNone/>
              <a:defRPr sz="26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A9EC567-F249-462A-B71A-9C40D50E26AA}"/>
              </a:ext>
            </a:extLst>
          </p:cNvPr>
          <p:cNvSpPr>
            <a:spLocks noGrp="1"/>
          </p:cNvSpPr>
          <p:nvPr>
            <p:ph sz="half" idx="2"/>
          </p:nvPr>
        </p:nvSpPr>
        <p:spPr>
          <a:xfrm>
            <a:off x="960120" y="3594538"/>
            <a:ext cx="3236976" cy="2586806"/>
          </a:xfrm>
        </p:spPr>
        <p:txBody>
          <a:bodyPr>
            <a:normAutofit/>
          </a:bodyPr>
          <a:lstStyle>
            <a:lvl1pPr marL="342900" indent="-342900">
              <a:buFont typeface="Arial" panose="020B0604020202020204" pitchFamily="34" charset="0"/>
              <a:buChar char="•"/>
              <a:defRPr sz="1700"/>
            </a:lvl1pPr>
            <a:lvl2pPr>
              <a:defRPr sz="1800"/>
            </a:lvl2pPr>
            <a:lvl3pPr marL="560070" indent="-285750">
              <a:buFont typeface="Arial" panose="020B0604020202020204" pitchFamily="34" charset="0"/>
              <a:buChar char="•"/>
              <a:defRPr sz="1400"/>
            </a:lvl3pPr>
            <a:lvl4pPr>
              <a:defRPr sz="1400"/>
            </a:lvl4pPr>
            <a:lvl5pPr marL="880110" indent="-285750">
              <a:buFont typeface="Arial" panose="020B0604020202020204" pitchFamily="34" charset="0"/>
              <a:buChar char="•"/>
              <a:defRPr sz="1400"/>
            </a:lvl5pPr>
          </a:lstStyle>
          <a:p>
            <a:pPr lvl="0"/>
            <a:r>
              <a:rPr lang="en-US"/>
              <a:t>Click to edit Master text styles</a:t>
            </a:r>
          </a:p>
        </p:txBody>
      </p:sp>
      <p:sp>
        <p:nvSpPr>
          <p:cNvPr id="5" name="Text Placeholder 4">
            <a:extLst>
              <a:ext uri="{FF2B5EF4-FFF2-40B4-BE49-F238E27FC236}">
                <a16:creationId xmlns:a16="http://schemas.microsoft.com/office/drawing/2014/main" id="{3BB7D2C6-69D1-4DE4-BF68-5FB0623DB9E3}"/>
              </a:ext>
            </a:extLst>
          </p:cNvPr>
          <p:cNvSpPr>
            <a:spLocks noGrp="1"/>
          </p:cNvSpPr>
          <p:nvPr>
            <p:ph type="body" sz="quarter" idx="3"/>
          </p:nvPr>
        </p:nvSpPr>
        <p:spPr>
          <a:xfrm>
            <a:off x="4477512" y="2587752"/>
            <a:ext cx="3236976" cy="892048"/>
          </a:xfrm>
        </p:spPr>
        <p:txBody>
          <a:bodyPr anchor="ctr"/>
          <a:lstStyle>
            <a:lvl1pPr marL="0" indent="0">
              <a:buNone/>
              <a:defRPr sz="26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3367CC7-ED09-4F8D-A39A-C5969D33B9F8}"/>
              </a:ext>
            </a:extLst>
          </p:cNvPr>
          <p:cNvSpPr>
            <a:spLocks noGrp="1"/>
          </p:cNvSpPr>
          <p:nvPr>
            <p:ph sz="quarter" idx="4"/>
          </p:nvPr>
        </p:nvSpPr>
        <p:spPr>
          <a:xfrm>
            <a:off x="4477512" y="3594538"/>
            <a:ext cx="3236976" cy="2586806"/>
          </a:xfrm>
        </p:spPr>
        <p:txBody>
          <a:bodyPr>
            <a:normAutofit/>
          </a:bodyPr>
          <a:lstStyle>
            <a:lvl1pPr marL="342900" indent="-342900">
              <a:buFont typeface="Arial" panose="020B0604020202020204" pitchFamily="34" charset="0"/>
              <a:buChar char="•"/>
              <a:defRPr sz="1700"/>
            </a:lvl1pPr>
            <a:lvl2pPr>
              <a:defRPr sz="1800"/>
            </a:lvl2pPr>
            <a:lvl3pPr marL="560070" indent="-285750">
              <a:buFont typeface="Arial" panose="020B0604020202020204" pitchFamily="34" charset="0"/>
              <a:buChar char="•"/>
              <a:defRPr sz="1400"/>
            </a:lvl3pPr>
            <a:lvl4pPr>
              <a:defRPr sz="1400"/>
            </a:lvl4pPr>
            <a:lvl5pPr marL="880110" indent="-285750">
              <a:buFont typeface="Arial" panose="020B0604020202020204" pitchFamily="34" charset="0"/>
              <a:buChar char="•"/>
              <a:defRPr sz="1400"/>
            </a:lvl5pPr>
          </a:lstStyle>
          <a:p>
            <a:pPr lvl="0"/>
            <a:r>
              <a:rPr lang="en-US"/>
              <a:t>Click to edit Master text styles</a:t>
            </a:r>
          </a:p>
        </p:txBody>
      </p:sp>
      <p:sp>
        <p:nvSpPr>
          <p:cNvPr id="14" name="Text Placeholder 4">
            <a:extLst>
              <a:ext uri="{FF2B5EF4-FFF2-40B4-BE49-F238E27FC236}">
                <a16:creationId xmlns:a16="http://schemas.microsoft.com/office/drawing/2014/main" id="{9054C03E-8FD4-4345-A971-0A2CCF5C4AA3}"/>
              </a:ext>
            </a:extLst>
          </p:cNvPr>
          <p:cNvSpPr>
            <a:spLocks noGrp="1"/>
          </p:cNvSpPr>
          <p:nvPr>
            <p:ph type="body" sz="quarter" idx="13"/>
          </p:nvPr>
        </p:nvSpPr>
        <p:spPr>
          <a:xfrm>
            <a:off x="7994903" y="2587752"/>
            <a:ext cx="3236976" cy="892048"/>
          </a:xfrm>
        </p:spPr>
        <p:txBody>
          <a:bodyPr anchor="ctr"/>
          <a:lstStyle>
            <a:lvl1pPr marL="0" indent="0">
              <a:buNone/>
              <a:defRPr sz="26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5" name="Content Placeholder 5">
            <a:extLst>
              <a:ext uri="{FF2B5EF4-FFF2-40B4-BE49-F238E27FC236}">
                <a16:creationId xmlns:a16="http://schemas.microsoft.com/office/drawing/2014/main" id="{56D09A0C-509F-447E-AFB1-5531727D7DFF}"/>
              </a:ext>
            </a:extLst>
          </p:cNvPr>
          <p:cNvSpPr>
            <a:spLocks noGrp="1"/>
          </p:cNvSpPr>
          <p:nvPr>
            <p:ph sz="quarter" idx="14"/>
          </p:nvPr>
        </p:nvSpPr>
        <p:spPr>
          <a:xfrm>
            <a:off x="7994903" y="3594538"/>
            <a:ext cx="3236976" cy="2586806"/>
          </a:xfrm>
        </p:spPr>
        <p:txBody>
          <a:bodyPr>
            <a:normAutofit/>
          </a:bodyPr>
          <a:lstStyle>
            <a:lvl1pPr marL="342900" indent="-342900">
              <a:buFont typeface="Arial" panose="020B0604020202020204" pitchFamily="34" charset="0"/>
              <a:buChar char="•"/>
              <a:defRPr sz="1700"/>
            </a:lvl1pPr>
            <a:lvl2pPr>
              <a:defRPr sz="1800"/>
            </a:lvl2pPr>
            <a:lvl3pPr marL="560070" indent="-285750">
              <a:buFont typeface="Arial" panose="020B0604020202020204" pitchFamily="34" charset="0"/>
              <a:buChar char="•"/>
              <a:defRPr sz="1400"/>
            </a:lvl3pPr>
            <a:lvl4pPr>
              <a:defRPr sz="1400"/>
            </a:lvl4pPr>
            <a:lvl5pPr marL="880110" indent="-285750">
              <a:buFont typeface="Arial" panose="020B0604020202020204" pitchFamily="34" charset="0"/>
              <a:buChar char="•"/>
              <a:defRPr sz="1400"/>
            </a:lvl5pPr>
          </a:lstStyle>
          <a:p>
            <a:pPr lvl="0"/>
            <a:r>
              <a:rPr lang="en-US"/>
              <a:t>Click to edit Master text styles</a:t>
            </a:r>
          </a:p>
        </p:txBody>
      </p:sp>
      <p:sp>
        <p:nvSpPr>
          <p:cNvPr id="11" name="Footer Placeholder 10">
            <a:extLst>
              <a:ext uri="{FF2B5EF4-FFF2-40B4-BE49-F238E27FC236}">
                <a16:creationId xmlns:a16="http://schemas.microsoft.com/office/drawing/2014/main" id="{3ACC79DA-A9E4-4E93-93F1-81907A901BBB}"/>
              </a:ext>
            </a:extLst>
          </p:cNvPr>
          <p:cNvSpPr>
            <a:spLocks noGrp="1"/>
          </p:cNvSpPr>
          <p:nvPr>
            <p:ph type="ftr" sz="quarter" idx="11"/>
          </p:nvPr>
        </p:nvSpPr>
        <p:spPr>
          <a:xfrm>
            <a:off x="960120" y="6356350"/>
            <a:ext cx="3417916" cy="365125"/>
          </a:xfrm>
        </p:spPr>
        <p:txBody>
          <a:bodyPr/>
          <a:lstStyle/>
          <a:p>
            <a:r>
              <a:rPr lang="en-US" dirty="0"/>
              <a:t>Sample Footer Text</a:t>
            </a:r>
          </a:p>
        </p:txBody>
      </p:sp>
      <p:sp>
        <p:nvSpPr>
          <p:cNvPr id="10" name="Date Placeholder 9">
            <a:extLst>
              <a:ext uri="{FF2B5EF4-FFF2-40B4-BE49-F238E27FC236}">
                <a16:creationId xmlns:a16="http://schemas.microsoft.com/office/drawing/2014/main" id="{5F92A44F-DE98-4FB5-B474-5DCCDD267A79}"/>
              </a:ext>
            </a:extLst>
          </p:cNvPr>
          <p:cNvSpPr>
            <a:spLocks noGrp="1"/>
          </p:cNvSpPr>
          <p:nvPr>
            <p:ph type="dt" sz="half" idx="10"/>
          </p:nvPr>
        </p:nvSpPr>
        <p:spPr>
          <a:xfrm>
            <a:off x="4477512" y="6356350"/>
            <a:ext cx="3236976" cy="365125"/>
          </a:xfrm>
        </p:spPr>
        <p:txBody>
          <a:bodyPr/>
          <a:lstStyle>
            <a:lvl1pPr algn="ctr">
              <a:defRPr/>
            </a:lvl1pPr>
          </a:lstStyle>
          <a:p>
            <a:r>
              <a:rPr lang="en-US" dirty="0"/>
              <a:t>20XX</a:t>
            </a:r>
          </a:p>
        </p:txBody>
      </p:sp>
      <p:sp>
        <p:nvSpPr>
          <p:cNvPr id="12" name="Slide Number Placeholder 11">
            <a:extLst>
              <a:ext uri="{FF2B5EF4-FFF2-40B4-BE49-F238E27FC236}">
                <a16:creationId xmlns:a16="http://schemas.microsoft.com/office/drawing/2014/main" id="{404DFE57-AA80-4ED8-AD77-35CC56F3FBC6}"/>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39404599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Summary">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D984A150-581C-4608-9034-48767311A65F}"/>
              </a:ext>
              <a:ext uri="{C183D7F6-B498-43B3-948B-1728B52AA6E4}">
                <adec:decorative xmlns:adec="http://schemas.microsoft.com/office/drawing/2017/decorative" val="1"/>
              </a:ext>
            </a:extLst>
          </p:cNvPr>
          <p:cNvSpPr/>
          <p:nvPr userDrawn="1"/>
        </p:nvSpPr>
        <p:spPr>
          <a:xfrm>
            <a:off x="0" y="0"/>
            <a:ext cx="6094474"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9DF7571-A130-4054-9513-4BDAC9AE5360}"/>
              </a:ext>
            </a:extLst>
          </p:cNvPr>
          <p:cNvSpPr>
            <a:spLocks noGrp="1"/>
          </p:cNvSpPr>
          <p:nvPr>
            <p:ph type="title"/>
          </p:nvPr>
        </p:nvSpPr>
        <p:spPr>
          <a:xfrm>
            <a:off x="771830" y="635000"/>
            <a:ext cx="5171770" cy="2039374"/>
          </a:xfrm>
        </p:spPr>
        <p:txBody>
          <a:bodyPr anchor="b">
            <a:noAutofit/>
          </a:bodyPr>
          <a:lstStyle>
            <a:lvl1pPr>
              <a:lnSpc>
                <a:spcPct val="101000"/>
              </a:lnSpc>
              <a:spcBef>
                <a:spcPts val="700"/>
              </a:spcBef>
              <a:spcAft>
                <a:spcPts val="700"/>
              </a:spcAft>
              <a:defRPr sz="6600" baseline="0"/>
            </a:lvl1pPr>
          </a:lstStyle>
          <a:p>
            <a:r>
              <a:rPr lang="en-US"/>
              <a:t>Click to edit Master title style</a:t>
            </a:r>
            <a:endParaRPr lang="en-US" dirty="0"/>
          </a:p>
        </p:txBody>
      </p:sp>
      <p:sp>
        <p:nvSpPr>
          <p:cNvPr id="8" name="Text Placeholder 7">
            <a:extLst>
              <a:ext uri="{FF2B5EF4-FFF2-40B4-BE49-F238E27FC236}">
                <a16:creationId xmlns:a16="http://schemas.microsoft.com/office/drawing/2014/main" id="{DCA27FA5-F6EE-4784-AC43-76381FC2CD94}"/>
              </a:ext>
            </a:extLst>
          </p:cNvPr>
          <p:cNvSpPr>
            <a:spLocks noGrp="1"/>
          </p:cNvSpPr>
          <p:nvPr>
            <p:ph type="body" sz="quarter" idx="18"/>
          </p:nvPr>
        </p:nvSpPr>
        <p:spPr>
          <a:xfrm>
            <a:off x="761998" y="2911475"/>
            <a:ext cx="4500563" cy="3311525"/>
          </a:xfrm>
        </p:spPr>
        <p:txBody>
          <a:bodyPr>
            <a:normAutofit/>
          </a:bodyPr>
          <a:lstStyle>
            <a:lvl1pPr>
              <a:defRPr lang="en-US" sz="2200" kern="1200" spc="50" baseline="0" dirty="0" smtClean="0">
                <a:solidFill>
                  <a:schemeClr val="bg1"/>
                </a:solidFill>
                <a:latin typeface="+mn-lt"/>
                <a:ea typeface="+mn-ea"/>
                <a:cs typeface="+mn-cs"/>
              </a:defRPr>
            </a:lvl1pPr>
          </a:lstStyle>
          <a:p>
            <a:pPr lvl="0"/>
            <a:r>
              <a:rPr lang="en-US"/>
              <a:t>Click to edit Master text styles</a:t>
            </a:r>
          </a:p>
        </p:txBody>
      </p:sp>
      <p:sp>
        <p:nvSpPr>
          <p:cNvPr id="6" name="Footer Placeholder 5">
            <a:extLst>
              <a:ext uri="{FF2B5EF4-FFF2-40B4-BE49-F238E27FC236}">
                <a16:creationId xmlns:a16="http://schemas.microsoft.com/office/drawing/2014/main" id="{66E63FF0-1A91-4698-B12A-112D05373593}"/>
              </a:ext>
            </a:extLst>
          </p:cNvPr>
          <p:cNvSpPr>
            <a:spLocks noGrp="1"/>
          </p:cNvSpPr>
          <p:nvPr>
            <p:ph type="ftr" sz="quarter" idx="11"/>
          </p:nvPr>
        </p:nvSpPr>
        <p:spPr/>
        <p:txBody>
          <a:bodyPr/>
          <a:lstStyle>
            <a:lvl1pPr>
              <a:defRPr>
                <a:solidFill>
                  <a:schemeClr val="bg1"/>
                </a:solidFill>
              </a:defRPr>
            </a:lvl1pPr>
          </a:lstStyle>
          <a:p>
            <a:r>
              <a:rPr lang="en-US" dirty="0"/>
              <a:t>Sample Footer Text</a:t>
            </a:r>
          </a:p>
        </p:txBody>
      </p:sp>
      <p:sp>
        <p:nvSpPr>
          <p:cNvPr id="14" name="Picture Placeholder 13">
            <a:extLst>
              <a:ext uri="{FF2B5EF4-FFF2-40B4-BE49-F238E27FC236}">
                <a16:creationId xmlns:a16="http://schemas.microsoft.com/office/drawing/2014/main" id="{7094F8F4-63E4-4A00-8F98-09219DA987A3}"/>
              </a:ext>
            </a:extLst>
          </p:cNvPr>
          <p:cNvSpPr>
            <a:spLocks noGrp="1"/>
          </p:cNvSpPr>
          <p:nvPr>
            <p:ph type="pic" sz="quarter" idx="13"/>
          </p:nvPr>
        </p:nvSpPr>
        <p:spPr>
          <a:xfrm>
            <a:off x="6742113" y="639763"/>
            <a:ext cx="2198687" cy="2546350"/>
          </a:xfrm>
        </p:spPr>
        <p:txBody>
          <a:bodyPr/>
          <a:lstStyle/>
          <a:p>
            <a:r>
              <a:rPr lang="en-US"/>
              <a:t>Click icon to add picture</a:t>
            </a:r>
            <a:endParaRPr lang="en-US" dirty="0"/>
          </a:p>
        </p:txBody>
      </p:sp>
      <p:sp>
        <p:nvSpPr>
          <p:cNvPr id="16" name="Picture Placeholder 15">
            <a:extLst>
              <a:ext uri="{FF2B5EF4-FFF2-40B4-BE49-F238E27FC236}">
                <a16:creationId xmlns:a16="http://schemas.microsoft.com/office/drawing/2014/main" id="{B34D9F00-72E9-433A-9427-8DA07653B252}"/>
              </a:ext>
            </a:extLst>
          </p:cNvPr>
          <p:cNvSpPr>
            <a:spLocks noGrp="1"/>
          </p:cNvSpPr>
          <p:nvPr>
            <p:ph type="pic" sz="quarter" idx="14"/>
          </p:nvPr>
        </p:nvSpPr>
        <p:spPr>
          <a:xfrm>
            <a:off x="9337675" y="638175"/>
            <a:ext cx="2198688" cy="2546350"/>
          </a:xfrm>
        </p:spPr>
        <p:txBody>
          <a:bodyPr/>
          <a:lstStyle/>
          <a:p>
            <a:r>
              <a:rPr lang="en-US"/>
              <a:t>Click icon to add picture</a:t>
            </a:r>
            <a:endParaRPr lang="en-US" dirty="0"/>
          </a:p>
        </p:txBody>
      </p:sp>
      <p:sp>
        <p:nvSpPr>
          <p:cNvPr id="18" name="Picture Placeholder 17">
            <a:extLst>
              <a:ext uri="{FF2B5EF4-FFF2-40B4-BE49-F238E27FC236}">
                <a16:creationId xmlns:a16="http://schemas.microsoft.com/office/drawing/2014/main" id="{1AD0C148-B6DB-4D32-B139-403A6AEC3DDF}"/>
              </a:ext>
            </a:extLst>
          </p:cNvPr>
          <p:cNvSpPr>
            <a:spLocks noGrp="1"/>
          </p:cNvSpPr>
          <p:nvPr>
            <p:ph type="pic" sz="quarter" idx="15"/>
          </p:nvPr>
        </p:nvSpPr>
        <p:spPr>
          <a:xfrm>
            <a:off x="6742113" y="3668713"/>
            <a:ext cx="2198687" cy="2554287"/>
          </a:xfrm>
        </p:spPr>
        <p:txBody>
          <a:bodyPr/>
          <a:lstStyle/>
          <a:p>
            <a:r>
              <a:rPr lang="en-US"/>
              <a:t>Click icon to add picture</a:t>
            </a:r>
            <a:endParaRPr lang="en-US" dirty="0"/>
          </a:p>
        </p:txBody>
      </p:sp>
      <p:sp>
        <p:nvSpPr>
          <p:cNvPr id="20" name="Picture Placeholder 19">
            <a:extLst>
              <a:ext uri="{FF2B5EF4-FFF2-40B4-BE49-F238E27FC236}">
                <a16:creationId xmlns:a16="http://schemas.microsoft.com/office/drawing/2014/main" id="{D9D424B8-9E08-469D-88C8-019306CA382E}"/>
              </a:ext>
            </a:extLst>
          </p:cNvPr>
          <p:cNvSpPr>
            <a:spLocks noGrp="1"/>
          </p:cNvSpPr>
          <p:nvPr>
            <p:ph type="pic" sz="quarter" idx="16"/>
          </p:nvPr>
        </p:nvSpPr>
        <p:spPr>
          <a:xfrm>
            <a:off x="9337675" y="3668713"/>
            <a:ext cx="2198688" cy="2546350"/>
          </a:xfrm>
        </p:spPr>
        <p:txBody>
          <a:bodyPr/>
          <a:lstStyle/>
          <a:p>
            <a:r>
              <a:rPr lang="en-US"/>
              <a:t>Click icon to add picture</a:t>
            </a:r>
            <a:endParaRPr lang="en-US" dirty="0"/>
          </a:p>
        </p:txBody>
      </p:sp>
      <p:sp>
        <p:nvSpPr>
          <p:cNvPr id="5" name="Date Placeholder 4">
            <a:extLst>
              <a:ext uri="{FF2B5EF4-FFF2-40B4-BE49-F238E27FC236}">
                <a16:creationId xmlns:a16="http://schemas.microsoft.com/office/drawing/2014/main" id="{FC0A8DC1-14F6-453B-A724-D6493F063F83}"/>
              </a:ext>
            </a:extLst>
          </p:cNvPr>
          <p:cNvSpPr>
            <a:spLocks noGrp="1"/>
          </p:cNvSpPr>
          <p:nvPr>
            <p:ph type="dt" sz="half" idx="10"/>
          </p:nvPr>
        </p:nvSpPr>
        <p:spPr/>
        <p:txBody>
          <a:bodyPr/>
          <a:lstStyle>
            <a:lvl1pPr>
              <a:defRPr/>
            </a:lvl1pPr>
          </a:lstStyle>
          <a:p>
            <a:r>
              <a:rPr lang="en-US" dirty="0"/>
              <a:t>20XX</a:t>
            </a:r>
          </a:p>
        </p:txBody>
      </p:sp>
      <p:sp>
        <p:nvSpPr>
          <p:cNvPr id="7" name="Slide Number Placeholder 6">
            <a:extLst>
              <a:ext uri="{FF2B5EF4-FFF2-40B4-BE49-F238E27FC236}">
                <a16:creationId xmlns:a16="http://schemas.microsoft.com/office/drawing/2014/main" id="{1E066D53-44B3-4F04-93FD-9756A60139F9}"/>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10549257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losin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9D15A25-1111-478B-8F77-D992652C71C2}"/>
              </a:ext>
              <a:ext uri="{C183D7F6-B498-43B3-948B-1728B52AA6E4}">
                <adec:decorative xmlns:adec="http://schemas.microsoft.com/office/drawing/2017/decorative" val="1"/>
              </a:ext>
            </a:extLst>
          </p:cNvPr>
          <p:cNvSpPr/>
          <p:nvPr userDrawn="1"/>
        </p:nvSpPr>
        <p:spPr>
          <a:xfrm>
            <a:off x="3990108" y="1225106"/>
            <a:ext cx="8201891" cy="395180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066A3D1-C594-4520-A142-F0D3F59C5F3E}"/>
              </a:ext>
            </a:extLst>
          </p:cNvPr>
          <p:cNvSpPr>
            <a:spLocks noGrp="1"/>
          </p:cNvSpPr>
          <p:nvPr>
            <p:ph type="title"/>
          </p:nvPr>
        </p:nvSpPr>
        <p:spPr>
          <a:xfrm>
            <a:off x="4555193" y="3036762"/>
            <a:ext cx="7136064" cy="1700784"/>
          </a:xfrm>
        </p:spPr>
        <p:txBody>
          <a:bodyPr/>
          <a:lstStyle>
            <a:lvl1pPr>
              <a:lnSpc>
                <a:spcPct val="101000"/>
              </a:lnSpc>
              <a:spcBef>
                <a:spcPts val="700"/>
              </a:spcBef>
              <a:spcAft>
                <a:spcPts val="700"/>
              </a:spcAft>
              <a:defRPr baseline="0"/>
            </a:lvl1pPr>
          </a:lstStyle>
          <a:p>
            <a:r>
              <a:rPr lang="en-US"/>
              <a:t>Click to edit Master title style</a:t>
            </a:r>
            <a:endParaRPr lang="en-US" dirty="0"/>
          </a:p>
        </p:txBody>
      </p:sp>
      <p:sp>
        <p:nvSpPr>
          <p:cNvPr id="16" name="Picture Placeholder 15">
            <a:extLst>
              <a:ext uri="{FF2B5EF4-FFF2-40B4-BE49-F238E27FC236}">
                <a16:creationId xmlns:a16="http://schemas.microsoft.com/office/drawing/2014/main" id="{42FBE291-E88A-44C5-884C-183EE7F67EE3}"/>
              </a:ext>
            </a:extLst>
          </p:cNvPr>
          <p:cNvSpPr>
            <a:spLocks noGrp="1"/>
          </p:cNvSpPr>
          <p:nvPr>
            <p:ph type="pic" sz="quarter" idx="15"/>
          </p:nvPr>
        </p:nvSpPr>
        <p:spPr>
          <a:xfrm>
            <a:off x="-12804" y="1225484"/>
            <a:ext cx="4059934" cy="3951807"/>
          </a:xfrm>
        </p:spPr>
        <p:txBody>
          <a:bodyPr/>
          <a:lstStyle/>
          <a:p>
            <a:r>
              <a:rPr lang="en-US"/>
              <a:t>Click icon to add picture</a:t>
            </a:r>
            <a:endParaRPr lang="en-US" dirty="0"/>
          </a:p>
        </p:txBody>
      </p:sp>
      <p:sp>
        <p:nvSpPr>
          <p:cNvPr id="7" name="Content Placeholder 2">
            <a:extLst>
              <a:ext uri="{FF2B5EF4-FFF2-40B4-BE49-F238E27FC236}">
                <a16:creationId xmlns:a16="http://schemas.microsoft.com/office/drawing/2014/main" id="{51FF791A-8D73-49AD-8569-7F4FE14648E6}"/>
              </a:ext>
            </a:extLst>
          </p:cNvPr>
          <p:cNvSpPr>
            <a:spLocks noGrp="1"/>
          </p:cNvSpPr>
          <p:nvPr>
            <p:ph idx="1"/>
          </p:nvPr>
        </p:nvSpPr>
        <p:spPr>
          <a:xfrm>
            <a:off x="4547779" y="5355583"/>
            <a:ext cx="2270162" cy="577153"/>
          </a:xfrm>
        </p:spPr>
        <p:txBody>
          <a:bodyPr>
            <a:normAutofit/>
          </a:bodyPr>
          <a:lstStyle>
            <a:lvl1pPr>
              <a:defRPr sz="1600">
                <a:solidFill>
                  <a:schemeClr val="tx1"/>
                </a:solidFill>
              </a:defRPr>
            </a:lvl1pPr>
          </a:lstStyle>
          <a:p>
            <a:pPr lvl="0"/>
            <a:r>
              <a:rPr lang="en-US">
                <a:cs typeface="Calibri"/>
              </a:rPr>
              <a:t>Click to edit Master text styles</a:t>
            </a:r>
          </a:p>
        </p:txBody>
      </p:sp>
      <p:sp>
        <p:nvSpPr>
          <p:cNvPr id="13" name="Content Placeholder 2">
            <a:extLst>
              <a:ext uri="{FF2B5EF4-FFF2-40B4-BE49-F238E27FC236}">
                <a16:creationId xmlns:a16="http://schemas.microsoft.com/office/drawing/2014/main" id="{C16F6145-A1AE-4CDA-AE26-E8FDEFAAB395}"/>
              </a:ext>
            </a:extLst>
          </p:cNvPr>
          <p:cNvSpPr>
            <a:spLocks noGrp="1"/>
          </p:cNvSpPr>
          <p:nvPr>
            <p:ph idx="16"/>
          </p:nvPr>
        </p:nvSpPr>
        <p:spPr>
          <a:xfrm>
            <a:off x="6984437" y="5355583"/>
            <a:ext cx="2270162" cy="577153"/>
          </a:xfrm>
        </p:spPr>
        <p:txBody>
          <a:bodyPr>
            <a:normAutofit/>
          </a:bodyPr>
          <a:lstStyle>
            <a:lvl1pPr>
              <a:defRPr sz="1600">
                <a:solidFill>
                  <a:schemeClr val="tx1"/>
                </a:solidFill>
              </a:defRPr>
            </a:lvl1pPr>
          </a:lstStyle>
          <a:p>
            <a:pPr lvl="0"/>
            <a:r>
              <a:rPr lang="en-US">
                <a:cs typeface="Calibri"/>
              </a:rPr>
              <a:t>Click to edit Master text styles</a:t>
            </a:r>
          </a:p>
        </p:txBody>
      </p:sp>
      <p:sp>
        <p:nvSpPr>
          <p:cNvPr id="15" name="Content Placeholder 2">
            <a:extLst>
              <a:ext uri="{FF2B5EF4-FFF2-40B4-BE49-F238E27FC236}">
                <a16:creationId xmlns:a16="http://schemas.microsoft.com/office/drawing/2014/main" id="{3FDD02FA-6843-4E54-ACDC-AFEAFB4EFAA9}"/>
              </a:ext>
            </a:extLst>
          </p:cNvPr>
          <p:cNvSpPr>
            <a:spLocks noGrp="1"/>
          </p:cNvSpPr>
          <p:nvPr>
            <p:ph idx="17"/>
          </p:nvPr>
        </p:nvSpPr>
        <p:spPr>
          <a:xfrm>
            <a:off x="9421095" y="5355583"/>
            <a:ext cx="2270162" cy="577153"/>
          </a:xfrm>
        </p:spPr>
        <p:txBody>
          <a:bodyPr>
            <a:normAutofit/>
          </a:bodyPr>
          <a:lstStyle>
            <a:lvl1pPr>
              <a:defRPr sz="1600">
                <a:solidFill>
                  <a:schemeClr val="tx1"/>
                </a:solidFill>
              </a:defRPr>
            </a:lvl1pPr>
          </a:lstStyle>
          <a:p>
            <a:pPr lvl="0"/>
            <a:r>
              <a:rPr lang="en-US">
                <a:cs typeface="Calibri"/>
              </a:rPr>
              <a:t>Click to edit Master text styles</a:t>
            </a:r>
          </a:p>
        </p:txBody>
      </p:sp>
      <p:sp>
        <p:nvSpPr>
          <p:cNvPr id="4" name="Footer Placeholder 3">
            <a:extLst>
              <a:ext uri="{FF2B5EF4-FFF2-40B4-BE49-F238E27FC236}">
                <a16:creationId xmlns:a16="http://schemas.microsoft.com/office/drawing/2014/main" id="{B9B99AED-D702-41BF-B21E-9BFB06308223}"/>
              </a:ext>
            </a:extLst>
          </p:cNvPr>
          <p:cNvSpPr>
            <a:spLocks noGrp="1"/>
          </p:cNvSpPr>
          <p:nvPr>
            <p:ph type="ftr" sz="quarter" idx="11"/>
          </p:nvPr>
        </p:nvSpPr>
        <p:spPr>
          <a:xfrm>
            <a:off x="960120" y="6356350"/>
            <a:ext cx="3405051" cy="365125"/>
          </a:xfrm>
        </p:spPr>
        <p:txBody>
          <a:bodyPr/>
          <a:lstStyle/>
          <a:p>
            <a:r>
              <a:rPr lang="en-US" dirty="0"/>
              <a:t>Sample Footer Text</a:t>
            </a:r>
          </a:p>
        </p:txBody>
      </p:sp>
      <p:sp>
        <p:nvSpPr>
          <p:cNvPr id="3" name="Date Placeholder 2">
            <a:extLst>
              <a:ext uri="{FF2B5EF4-FFF2-40B4-BE49-F238E27FC236}">
                <a16:creationId xmlns:a16="http://schemas.microsoft.com/office/drawing/2014/main" id="{2674C4BB-67B0-4BF7-A7D4-4222652EDB8C}"/>
              </a:ext>
            </a:extLst>
          </p:cNvPr>
          <p:cNvSpPr>
            <a:spLocks noGrp="1"/>
          </p:cNvSpPr>
          <p:nvPr>
            <p:ph type="dt" sz="half" idx="10"/>
          </p:nvPr>
        </p:nvSpPr>
        <p:spPr>
          <a:xfrm>
            <a:off x="4477512" y="6356350"/>
            <a:ext cx="3236976" cy="365125"/>
          </a:xfrm>
        </p:spPr>
        <p:txBody>
          <a:bodyPr/>
          <a:lstStyle>
            <a:lvl1pPr algn="ctr">
              <a:defRPr/>
            </a:lvl1pPr>
          </a:lstStyle>
          <a:p>
            <a:r>
              <a:rPr lang="en-US" dirty="0"/>
              <a:t>20XX</a:t>
            </a:r>
          </a:p>
        </p:txBody>
      </p:sp>
      <p:sp>
        <p:nvSpPr>
          <p:cNvPr id="5" name="Slide Number Placeholder 4">
            <a:extLst>
              <a:ext uri="{FF2B5EF4-FFF2-40B4-BE49-F238E27FC236}">
                <a16:creationId xmlns:a16="http://schemas.microsoft.com/office/drawing/2014/main" id="{4952C385-1FC3-453C-952E-8DDB1B052FF8}"/>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31582454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D153959-30FA-4987-A094-7243641F474B}"/>
              </a:ext>
            </a:extLst>
          </p:cNvPr>
          <p:cNvSpPr/>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a:extLst>
              <a:ext uri="{FF2B5EF4-FFF2-40B4-BE49-F238E27FC236}">
                <a16:creationId xmlns:a16="http://schemas.microsoft.com/office/drawing/2014/main" id="{50216229-A6DB-436A-B327-667E80F0A563}"/>
              </a:ext>
            </a:extLst>
          </p:cNvPr>
          <p:cNvSpPr>
            <a:spLocks noGrp="1"/>
          </p:cNvSpPr>
          <p:nvPr>
            <p:ph type="title"/>
          </p:nvPr>
        </p:nvSpPr>
        <p:spPr>
          <a:xfrm>
            <a:off x="960120" y="317814"/>
            <a:ext cx="10268712" cy="170078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B2B351D-270D-480D-8AF5-6A213ED2B3FB}"/>
              </a:ext>
            </a:extLst>
          </p:cNvPr>
          <p:cNvSpPr>
            <a:spLocks noGrp="1"/>
          </p:cNvSpPr>
          <p:nvPr>
            <p:ph type="body" idx="1"/>
          </p:nvPr>
        </p:nvSpPr>
        <p:spPr>
          <a:xfrm>
            <a:off x="960120" y="2587752"/>
            <a:ext cx="10268712" cy="35935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E1EB0E73-3310-4A8F-BB4A-7A6A99121A61}"/>
              </a:ext>
            </a:extLst>
          </p:cNvPr>
          <p:cNvSpPr>
            <a:spLocks noGrp="1"/>
          </p:cNvSpPr>
          <p:nvPr>
            <p:ph type="dt" sz="half" idx="2"/>
          </p:nvPr>
        </p:nvSpPr>
        <p:spPr>
          <a:xfrm>
            <a:off x="6903720" y="6356350"/>
            <a:ext cx="3236976" cy="365125"/>
          </a:xfrm>
          <a:prstGeom prst="rect">
            <a:avLst/>
          </a:prstGeom>
        </p:spPr>
        <p:txBody>
          <a:bodyPr vert="horz" lIns="91440" tIns="45720" rIns="91440" bIns="45720" rtlCol="0" anchor="ctr"/>
          <a:lstStyle>
            <a:lvl1pPr algn="just">
              <a:defRPr sz="1200" spc="50" baseline="0">
                <a:solidFill>
                  <a:schemeClr val="tx1"/>
                </a:solidFill>
              </a:defRPr>
            </a:lvl1pPr>
          </a:lstStyle>
          <a:p>
            <a:r>
              <a:rPr lang="en-US" dirty="0"/>
              <a:t>20XX</a:t>
            </a:r>
          </a:p>
        </p:txBody>
      </p:sp>
      <p:sp>
        <p:nvSpPr>
          <p:cNvPr id="5" name="Footer Placeholder 4">
            <a:extLst>
              <a:ext uri="{FF2B5EF4-FFF2-40B4-BE49-F238E27FC236}">
                <a16:creationId xmlns:a16="http://schemas.microsoft.com/office/drawing/2014/main" id="{1381C4C0-515B-4404-A780-C31E7DFE54A4}"/>
              </a:ext>
            </a:extLst>
          </p:cNvPr>
          <p:cNvSpPr>
            <a:spLocks noGrp="1"/>
          </p:cNvSpPr>
          <p:nvPr>
            <p:ph type="ftr" sz="quarter" idx="3"/>
          </p:nvPr>
        </p:nvSpPr>
        <p:spPr>
          <a:xfrm>
            <a:off x="960120" y="6356350"/>
            <a:ext cx="5504688" cy="365125"/>
          </a:xfrm>
          <a:prstGeom prst="rect">
            <a:avLst/>
          </a:prstGeom>
        </p:spPr>
        <p:txBody>
          <a:bodyPr vert="horz" lIns="91440" tIns="45720" rIns="91440" bIns="45720" rtlCol="0" anchor="ctr"/>
          <a:lstStyle>
            <a:lvl1pPr algn="l">
              <a:defRPr sz="1100" cap="all" spc="50" baseline="0">
                <a:solidFill>
                  <a:schemeClr val="tx1"/>
                </a:solidFill>
              </a:defRPr>
            </a:lvl1pPr>
          </a:lstStyle>
          <a:p>
            <a:r>
              <a:rPr lang="en-US" dirty="0"/>
              <a:t>Sample Footer Text</a:t>
            </a:r>
          </a:p>
        </p:txBody>
      </p:sp>
      <p:sp>
        <p:nvSpPr>
          <p:cNvPr id="6" name="Slide Number Placeholder 5">
            <a:extLst>
              <a:ext uri="{FF2B5EF4-FFF2-40B4-BE49-F238E27FC236}">
                <a16:creationId xmlns:a16="http://schemas.microsoft.com/office/drawing/2014/main" id="{944C30C7-F013-428C-A6F7-A8CCCD14CEF4}"/>
              </a:ext>
            </a:extLst>
          </p:cNvPr>
          <p:cNvSpPr>
            <a:spLocks noGrp="1"/>
          </p:cNvSpPr>
          <p:nvPr>
            <p:ph type="sldNum" sz="quarter" idx="4"/>
          </p:nvPr>
        </p:nvSpPr>
        <p:spPr>
          <a:xfrm>
            <a:off x="10296144" y="6356350"/>
            <a:ext cx="932688" cy="365125"/>
          </a:xfrm>
          <a:prstGeom prst="rect">
            <a:avLst/>
          </a:prstGeom>
        </p:spPr>
        <p:txBody>
          <a:bodyPr vert="horz" lIns="91440" tIns="45720" rIns="91440" bIns="45720" rtlCol="0" anchor="ctr"/>
          <a:lstStyle>
            <a:lvl1pPr algn="r">
              <a:defRPr sz="1200">
                <a:solidFill>
                  <a:schemeClr val="tx1"/>
                </a:solidFill>
              </a:defRPr>
            </a:lvl1pPr>
          </a:lstStyle>
          <a:p>
            <a:fld id="{294A09A9-5501-47C1-A89A-A340965A2BE2}" type="slidenum">
              <a:rPr lang="en-US" smtClean="0"/>
              <a:t>‹#›</a:t>
            </a:fld>
            <a:endParaRPr lang="en-US" dirty="0"/>
          </a:p>
        </p:txBody>
      </p:sp>
    </p:spTree>
    <p:extLst>
      <p:ext uri="{BB962C8B-B14F-4D97-AF65-F5344CB8AC3E}">
        <p14:creationId xmlns:p14="http://schemas.microsoft.com/office/powerpoint/2010/main" val="4229179333"/>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73" r:id="rId4"/>
    <p:sldLayoutId id="2147483672" r:id="rId5"/>
    <p:sldLayoutId id="2147483686" r:id="rId6"/>
    <p:sldLayoutId id="2147483687" r:id="rId7"/>
    <p:sldLayoutId id="2147483675" r:id="rId8"/>
    <p:sldLayoutId id="2147483688" r:id="rId9"/>
    <p:sldLayoutId id="2147483682" r:id="rId10"/>
    <p:sldLayoutId id="2147483689" r:id="rId11"/>
  </p:sldLayoutIdLst>
  <p:hf hdr="0"/>
  <p:txStyles>
    <p:titleStyle>
      <a:lvl1pPr algn="l" defTabSz="914400" rtl="0" eaLnBrk="1" latinLnBrk="0" hangingPunct="1">
        <a:lnSpc>
          <a:spcPct val="90000"/>
        </a:lnSpc>
        <a:spcBef>
          <a:spcPct val="0"/>
        </a:spcBef>
        <a:buNone/>
        <a:defRPr sz="6600" kern="1200" cap="all" spc="120" baseline="0">
          <a:solidFill>
            <a:schemeClr val="bg1"/>
          </a:solidFill>
          <a:latin typeface="+mj-lt"/>
          <a:ea typeface="+mj-ea"/>
          <a:cs typeface="+mj-cs"/>
        </a:defRPr>
      </a:lvl1pPr>
    </p:titleStyle>
    <p:bodyStyle>
      <a:lvl1pPr marL="0" indent="0" algn="l" defTabSz="914400" rtl="0" eaLnBrk="1" latinLnBrk="0" hangingPunct="1">
        <a:lnSpc>
          <a:spcPct val="101000"/>
        </a:lnSpc>
        <a:spcBef>
          <a:spcPts val="700"/>
        </a:spcBef>
        <a:spcAft>
          <a:spcPts val="700"/>
        </a:spcAft>
        <a:buFont typeface="Arial" panose="020B0604020202020204" pitchFamily="34" charset="0"/>
        <a:buNone/>
        <a:defRPr sz="2600" kern="1200" spc="50" baseline="0">
          <a:solidFill>
            <a:schemeClr val="tx1"/>
          </a:solidFill>
          <a:latin typeface="+mn-lt"/>
          <a:ea typeface="+mn-ea"/>
          <a:cs typeface="+mn-cs"/>
        </a:defRPr>
      </a:lvl1pPr>
      <a:lvl2pPr marL="274320" indent="-274320" algn="l" defTabSz="914400" rtl="0" eaLnBrk="1" latinLnBrk="0" hangingPunct="1">
        <a:lnSpc>
          <a:spcPct val="101000"/>
        </a:lnSpc>
        <a:spcBef>
          <a:spcPts val="400"/>
        </a:spcBef>
        <a:spcAft>
          <a:spcPts val="400"/>
        </a:spcAft>
        <a:buClrTx/>
        <a:buFont typeface="Wingdings" panose="05000000000000000000" pitchFamily="2" charset="2"/>
        <a:buChar char="§"/>
        <a:defRPr sz="2300" kern="1200" spc="50" baseline="0">
          <a:solidFill>
            <a:schemeClr val="tx1"/>
          </a:solidFill>
          <a:latin typeface="+mn-lt"/>
          <a:ea typeface="+mn-ea"/>
          <a:cs typeface="+mn-cs"/>
        </a:defRPr>
      </a:lvl2pPr>
      <a:lvl3pPr marL="274320" indent="0" algn="l" defTabSz="914400" rtl="0" eaLnBrk="1" latinLnBrk="0" hangingPunct="1">
        <a:lnSpc>
          <a:spcPct val="101000"/>
        </a:lnSpc>
        <a:spcBef>
          <a:spcPts val="400"/>
        </a:spcBef>
        <a:spcAft>
          <a:spcPts val="400"/>
        </a:spcAft>
        <a:buFont typeface="Arial" panose="020B0604020202020204" pitchFamily="34" charset="0"/>
        <a:buNone/>
        <a:defRPr sz="1800" b="1" kern="1200" spc="50" baseline="0">
          <a:solidFill>
            <a:schemeClr val="tx1"/>
          </a:solidFill>
          <a:latin typeface="+mn-lt"/>
          <a:ea typeface="+mn-ea"/>
          <a:cs typeface="+mn-cs"/>
        </a:defRPr>
      </a:lvl3pPr>
      <a:lvl4pPr marL="594360" indent="-274320" algn="l" defTabSz="914400" rtl="0" eaLnBrk="1" latinLnBrk="0" hangingPunct="1">
        <a:lnSpc>
          <a:spcPct val="101000"/>
        </a:lnSpc>
        <a:spcBef>
          <a:spcPts val="400"/>
        </a:spcBef>
        <a:spcAft>
          <a:spcPts val="400"/>
        </a:spcAft>
        <a:buClrTx/>
        <a:buFont typeface="Wingdings" panose="05000000000000000000" pitchFamily="2" charset="2"/>
        <a:buChar char="§"/>
        <a:defRPr sz="1800" kern="1200" spc="50" baseline="0">
          <a:solidFill>
            <a:schemeClr val="tx1"/>
          </a:solidFill>
          <a:latin typeface="+mn-lt"/>
          <a:ea typeface="+mn-ea"/>
          <a:cs typeface="+mn-cs"/>
        </a:defRPr>
      </a:lvl4pPr>
      <a:lvl5pPr marL="594360" indent="0" algn="l" defTabSz="914400" rtl="0" eaLnBrk="1" latinLnBrk="0" hangingPunct="1">
        <a:lnSpc>
          <a:spcPct val="101000"/>
        </a:lnSpc>
        <a:spcBef>
          <a:spcPts val="400"/>
        </a:spcBef>
        <a:spcAft>
          <a:spcPts val="400"/>
        </a:spcAft>
        <a:buFont typeface="Arial" panose="020B0604020202020204" pitchFamily="34" charset="0"/>
        <a:buNone/>
        <a:defRPr sz="1800" b="1"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A4A3A4"/>
          </p15:clr>
        </p15:guide>
        <p15:guide id="2" pos="3840" userDrawn="1">
          <p15:clr>
            <a:srgbClr val="A4A3A4"/>
          </p15:clr>
        </p15:guide>
        <p15:guide id="3" pos="240" userDrawn="1">
          <p15:clr>
            <a:srgbClr val="547EBF"/>
          </p15:clr>
        </p15:guide>
        <p15:guide id="4" orient="horz" pos="240" userDrawn="1">
          <p15:clr>
            <a:srgbClr val="547EBF"/>
          </p15:clr>
        </p15:guide>
        <p15:guide id="5" pos="7440" userDrawn="1">
          <p15:clr>
            <a:srgbClr val="547EBF"/>
          </p15:clr>
        </p15:guide>
        <p15:guide id="6" orient="horz" pos="4080" userDrawn="1">
          <p15:clr>
            <a:srgbClr val="547EBF"/>
          </p15:clr>
        </p15:guide>
        <p15:guide id="7" pos="3960" userDrawn="1">
          <p15:clr>
            <a:srgbClr val="547EBF"/>
          </p15:clr>
        </p15:guide>
        <p15:guide id="8" pos="3720" userDrawn="1">
          <p15:clr>
            <a:srgbClr val="547EBF"/>
          </p15:clr>
        </p15:guide>
        <p15:guide id="9" pos="2112" userDrawn="1">
          <p15:clr>
            <a:srgbClr val="547EBF"/>
          </p15:clr>
        </p15:guide>
        <p15:guide id="10" pos="1848" userDrawn="1">
          <p15:clr>
            <a:srgbClr val="547EBF"/>
          </p15:clr>
        </p15:guide>
        <p15:guide id="11" pos="5568" userDrawn="1">
          <p15:clr>
            <a:srgbClr val="547EBF"/>
          </p15:clr>
        </p15:guide>
        <p15:guide id="12" pos="5832" userDrawn="1">
          <p15:clr>
            <a:srgbClr val="547EBF"/>
          </p15:clr>
        </p15:guide>
        <p15:guide id="13" pos="4968" userDrawn="1">
          <p15:clr>
            <a:srgbClr val="9FCC3B"/>
          </p15:clr>
        </p15:guide>
        <p15:guide id="14" pos="5208" userDrawn="1">
          <p15:clr>
            <a:srgbClr val="9FCC3B"/>
          </p15:clr>
        </p15:guide>
        <p15:guide id="15" pos="2712" userDrawn="1">
          <p15:clr>
            <a:srgbClr val="9FCC3B"/>
          </p15:clr>
        </p15:guide>
        <p15:guide id="16" pos="2472" userDrawn="1">
          <p15:clr>
            <a:srgbClr val="9FCC3B"/>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46797337"/>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8C4EFE6-2069-473C-9C7D-664E02AC6481}"/>
              </a:ext>
            </a:extLst>
          </p:cNvPr>
          <p:cNvSpPr>
            <a:spLocks noGrp="1"/>
          </p:cNvSpPr>
          <p:nvPr>
            <p:ph type="title"/>
          </p:nvPr>
        </p:nvSpPr>
        <p:spPr>
          <a:xfrm>
            <a:off x="640078" y="627016"/>
            <a:ext cx="6389027" cy="3910801"/>
          </a:xfrm>
        </p:spPr>
        <p:txBody>
          <a:bodyPr/>
          <a:lstStyle/>
          <a:p>
            <a:pPr algn="ctr"/>
            <a:r>
              <a:rPr lang="en-US" dirty="0"/>
              <a:t>“Hear the word of the lord!”</a:t>
            </a:r>
          </a:p>
        </p:txBody>
      </p:sp>
      <p:sp>
        <p:nvSpPr>
          <p:cNvPr id="2" name="TextBox 1">
            <a:extLst>
              <a:ext uri="{FF2B5EF4-FFF2-40B4-BE49-F238E27FC236}">
                <a16:creationId xmlns:a16="http://schemas.microsoft.com/office/drawing/2014/main" id="{0CADD254-E3B5-7051-964F-390B074E6DEC}"/>
              </a:ext>
            </a:extLst>
          </p:cNvPr>
          <p:cNvSpPr txBox="1"/>
          <p:nvPr/>
        </p:nvSpPr>
        <p:spPr>
          <a:xfrm>
            <a:off x="1828272" y="4879648"/>
            <a:ext cx="4012637" cy="769441"/>
          </a:xfrm>
          <a:prstGeom prst="rect">
            <a:avLst/>
          </a:prstGeom>
          <a:noFill/>
        </p:spPr>
        <p:txBody>
          <a:bodyPr wrap="none" rtlCol="0">
            <a:spAutoFit/>
          </a:bodyPr>
          <a:lstStyle/>
          <a:p>
            <a:r>
              <a:rPr lang="en-US" sz="4400" dirty="0">
                <a:solidFill>
                  <a:schemeClr val="bg1"/>
                </a:solidFill>
              </a:rPr>
              <a:t>Jeremiah 22:29</a:t>
            </a:r>
          </a:p>
        </p:txBody>
      </p:sp>
      <p:pic>
        <p:nvPicPr>
          <p:cNvPr id="5" name="Picture 4">
            <a:extLst>
              <a:ext uri="{FF2B5EF4-FFF2-40B4-BE49-F238E27FC236}">
                <a16:creationId xmlns:a16="http://schemas.microsoft.com/office/drawing/2014/main" id="{9757D1CE-7891-BA96-A4C0-54A7382370F4}"/>
              </a:ext>
            </a:extLst>
          </p:cNvPr>
          <p:cNvPicPr>
            <a:picLocks noChangeAspect="1"/>
          </p:cNvPicPr>
          <p:nvPr/>
        </p:nvPicPr>
        <p:blipFill>
          <a:blip r:embed="rId2"/>
          <a:stretch>
            <a:fillRect/>
          </a:stretch>
        </p:blipFill>
        <p:spPr>
          <a:xfrm>
            <a:off x="7520817" y="0"/>
            <a:ext cx="4657615" cy="6858000"/>
          </a:xfrm>
          <a:prstGeom prst="rect">
            <a:avLst/>
          </a:prstGeom>
        </p:spPr>
      </p:pic>
    </p:spTree>
    <p:extLst>
      <p:ext uri="{BB962C8B-B14F-4D97-AF65-F5344CB8AC3E}">
        <p14:creationId xmlns:p14="http://schemas.microsoft.com/office/powerpoint/2010/main" val="225930889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par>
                                <p:cTn id="10" presetID="53" presetClass="entr" presetSubtype="16"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F75DE-8A44-4EC5-83C6-95BDDF10DFD9}"/>
              </a:ext>
            </a:extLst>
          </p:cNvPr>
          <p:cNvSpPr>
            <a:spLocks noGrp="1"/>
          </p:cNvSpPr>
          <p:nvPr>
            <p:ph type="title"/>
          </p:nvPr>
        </p:nvSpPr>
        <p:spPr>
          <a:xfrm>
            <a:off x="960120" y="317814"/>
            <a:ext cx="10268712" cy="1700784"/>
          </a:xfrm>
        </p:spPr>
        <p:txBody>
          <a:bodyPr>
            <a:normAutofit fontScale="90000"/>
          </a:bodyPr>
          <a:lstStyle/>
          <a:p>
            <a:pPr algn="ctr"/>
            <a:r>
              <a:rPr lang="en-US" dirty="0"/>
              <a:t>Prophets, priests, kings all corrupt!</a:t>
            </a:r>
          </a:p>
        </p:txBody>
      </p:sp>
      <p:pic>
        <p:nvPicPr>
          <p:cNvPr id="9" name="Picture 8">
            <a:extLst>
              <a:ext uri="{FF2B5EF4-FFF2-40B4-BE49-F238E27FC236}">
                <a16:creationId xmlns:a16="http://schemas.microsoft.com/office/drawing/2014/main" id="{B082A143-8BCC-EF95-F562-895B680EF571}"/>
              </a:ext>
            </a:extLst>
          </p:cNvPr>
          <p:cNvPicPr>
            <a:picLocks noChangeAspect="1"/>
          </p:cNvPicPr>
          <p:nvPr/>
        </p:nvPicPr>
        <p:blipFill rotWithShape="1">
          <a:blip r:embed="rId2"/>
          <a:srcRect t="24072" b="15928"/>
          <a:stretch/>
        </p:blipFill>
        <p:spPr>
          <a:xfrm>
            <a:off x="0" y="2262431"/>
            <a:ext cx="12192000" cy="2743201"/>
          </a:xfrm>
          <a:prstGeom prst="rect">
            <a:avLst/>
          </a:prstGeom>
        </p:spPr>
      </p:pic>
      <p:sp>
        <p:nvSpPr>
          <p:cNvPr id="10" name="TextBox 9">
            <a:extLst>
              <a:ext uri="{FF2B5EF4-FFF2-40B4-BE49-F238E27FC236}">
                <a16:creationId xmlns:a16="http://schemas.microsoft.com/office/drawing/2014/main" id="{24EF3BCA-9ED4-FC8F-F732-747D96C3FECC}"/>
              </a:ext>
            </a:extLst>
          </p:cNvPr>
          <p:cNvSpPr txBox="1"/>
          <p:nvPr/>
        </p:nvSpPr>
        <p:spPr>
          <a:xfrm>
            <a:off x="1938562" y="5354426"/>
            <a:ext cx="8311827" cy="923330"/>
          </a:xfrm>
          <a:prstGeom prst="rect">
            <a:avLst/>
          </a:prstGeom>
          <a:noFill/>
        </p:spPr>
        <p:txBody>
          <a:bodyPr wrap="none" rtlCol="0">
            <a:spAutoFit/>
          </a:bodyPr>
          <a:lstStyle/>
          <a:p>
            <a:r>
              <a:rPr lang="en-US" sz="5400" dirty="0"/>
              <a:t>Jeremiah 5:31; 6:13; 23:14</a:t>
            </a:r>
          </a:p>
        </p:txBody>
      </p:sp>
    </p:spTree>
    <p:extLst>
      <p:ext uri="{BB962C8B-B14F-4D97-AF65-F5344CB8AC3E}">
        <p14:creationId xmlns:p14="http://schemas.microsoft.com/office/powerpoint/2010/main" val="421291746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Title 53">
            <a:extLst>
              <a:ext uri="{FF2B5EF4-FFF2-40B4-BE49-F238E27FC236}">
                <a16:creationId xmlns:a16="http://schemas.microsoft.com/office/drawing/2014/main" id="{742A82AB-F005-49A7-9C16-0AF17C1E992A}"/>
              </a:ext>
            </a:extLst>
          </p:cNvPr>
          <p:cNvSpPr>
            <a:spLocks noGrp="1"/>
          </p:cNvSpPr>
          <p:nvPr>
            <p:ph type="title"/>
          </p:nvPr>
        </p:nvSpPr>
        <p:spPr>
          <a:xfrm>
            <a:off x="966213" y="336958"/>
            <a:ext cx="10616187" cy="1700784"/>
          </a:xfrm>
        </p:spPr>
        <p:txBody>
          <a:bodyPr/>
          <a:lstStyle/>
          <a:p>
            <a:r>
              <a:rPr lang="en-US" dirty="0"/>
              <a:t>God had been forgotten</a:t>
            </a:r>
          </a:p>
        </p:txBody>
      </p:sp>
      <p:sp>
        <p:nvSpPr>
          <p:cNvPr id="29" name="Content Placeholder 28">
            <a:extLst>
              <a:ext uri="{FF2B5EF4-FFF2-40B4-BE49-F238E27FC236}">
                <a16:creationId xmlns:a16="http://schemas.microsoft.com/office/drawing/2014/main" id="{72142BC0-18E5-42CE-A02F-AC348DDCE465}"/>
              </a:ext>
            </a:extLst>
          </p:cNvPr>
          <p:cNvSpPr>
            <a:spLocks noGrp="1"/>
          </p:cNvSpPr>
          <p:nvPr>
            <p:ph idx="1"/>
          </p:nvPr>
        </p:nvSpPr>
        <p:spPr>
          <a:xfrm>
            <a:off x="386861" y="2446560"/>
            <a:ext cx="4572000" cy="3540486"/>
          </a:xfrm>
        </p:spPr>
        <p:txBody>
          <a:bodyPr anchor="ctr">
            <a:noAutofit/>
          </a:bodyPr>
          <a:lstStyle/>
          <a:p>
            <a:pPr>
              <a:lnSpc>
                <a:spcPct val="90000"/>
              </a:lnSpc>
            </a:pPr>
            <a:r>
              <a:rPr lang="en-US" sz="2800" dirty="0"/>
              <a:t>Jeremiah 2:13 “committed two evils” “forsaken Me” “hewn themselves cisterns”</a:t>
            </a:r>
          </a:p>
          <a:p>
            <a:pPr>
              <a:lnSpc>
                <a:spcPct val="90000"/>
              </a:lnSpc>
            </a:pPr>
            <a:r>
              <a:rPr lang="en-US" sz="2800" dirty="0"/>
              <a:t>Jeremiah 2:27 “turned their back to Me”</a:t>
            </a:r>
          </a:p>
          <a:p>
            <a:pPr>
              <a:lnSpc>
                <a:spcPct val="90000"/>
              </a:lnSpc>
            </a:pPr>
            <a:r>
              <a:rPr lang="en-US" sz="2800" dirty="0"/>
              <a:t>Jeremiah 2:28 “where are your gods that you have made for yourselves?”</a:t>
            </a:r>
          </a:p>
        </p:txBody>
      </p:sp>
      <p:pic>
        <p:nvPicPr>
          <p:cNvPr id="9" name="Picture 8">
            <a:extLst>
              <a:ext uri="{FF2B5EF4-FFF2-40B4-BE49-F238E27FC236}">
                <a16:creationId xmlns:a16="http://schemas.microsoft.com/office/drawing/2014/main" id="{89F48F55-D89F-001B-1F3F-7278CAB5DA14}"/>
              </a:ext>
            </a:extLst>
          </p:cNvPr>
          <p:cNvPicPr>
            <a:picLocks noChangeAspect="1"/>
          </p:cNvPicPr>
          <p:nvPr/>
        </p:nvPicPr>
        <p:blipFill>
          <a:blip r:embed="rId2"/>
          <a:stretch>
            <a:fillRect/>
          </a:stretch>
        </p:blipFill>
        <p:spPr>
          <a:xfrm>
            <a:off x="8722562" y="2240577"/>
            <a:ext cx="2965346" cy="3952452"/>
          </a:xfrm>
          <a:prstGeom prst="rect">
            <a:avLst/>
          </a:prstGeom>
        </p:spPr>
      </p:pic>
      <p:pic>
        <p:nvPicPr>
          <p:cNvPr id="10" name="Picture 9">
            <a:extLst>
              <a:ext uri="{FF2B5EF4-FFF2-40B4-BE49-F238E27FC236}">
                <a16:creationId xmlns:a16="http://schemas.microsoft.com/office/drawing/2014/main" id="{683271B7-27EE-1495-CBF0-77CA4EF23C4F}"/>
              </a:ext>
            </a:extLst>
          </p:cNvPr>
          <p:cNvPicPr>
            <a:picLocks noChangeAspect="1"/>
          </p:cNvPicPr>
          <p:nvPr/>
        </p:nvPicPr>
        <p:blipFill rotWithShape="1">
          <a:blip r:embed="rId3"/>
          <a:srcRect l="14387" r="36804" b="11144"/>
          <a:stretch/>
        </p:blipFill>
        <p:spPr>
          <a:xfrm>
            <a:off x="5345501" y="2240577"/>
            <a:ext cx="3271553" cy="3952452"/>
          </a:xfrm>
          <a:prstGeom prst="rect">
            <a:avLst/>
          </a:prstGeom>
        </p:spPr>
      </p:pic>
    </p:spTree>
    <p:extLst>
      <p:ext uri="{BB962C8B-B14F-4D97-AF65-F5344CB8AC3E}">
        <p14:creationId xmlns:p14="http://schemas.microsoft.com/office/powerpoint/2010/main" val="259378764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9">
                                            <p:txEl>
                                              <p:pRg st="0" end="0"/>
                                            </p:txEl>
                                          </p:spTgt>
                                        </p:tgtEl>
                                        <p:attrNameLst>
                                          <p:attrName>style.visibility</p:attrName>
                                        </p:attrNameLst>
                                      </p:cBhvr>
                                      <p:to>
                                        <p:strVal val="visible"/>
                                      </p:to>
                                    </p:set>
                                    <p:anim calcmode="lin" valueType="num">
                                      <p:cBhvr>
                                        <p:cTn id="7" dur="500" fill="hold"/>
                                        <p:tgtEl>
                                          <p:spTgt spid="29">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9">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9">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29">
                                            <p:txEl>
                                              <p:pRg st="1" end="1"/>
                                            </p:txEl>
                                          </p:spTgt>
                                        </p:tgtEl>
                                        <p:attrNameLst>
                                          <p:attrName>style.visibility</p:attrName>
                                        </p:attrNameLst>
                                      </p:cBhvr>
                                      <p:to>
                                        <p:strVal val="visible"/>
                                      </p:to>
                                    </p:set>
                                    <p:anim calcmode="lin" valueType="num">
                                      <p:cBhvr>
                                        <p:cTn id="14" dur="500" fill="hold"/>
                                        <p:tgtEl>
                                          <p:spTgt spid="29">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29">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29">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29">
                                            <p:txEl>
                                              <p:pRg st="2" end="2"/>
                                            </p:txEl>
                                          </p:spTgt>
                                        </p:tgtEl>
                                        <p:attrNameLst>
                                          <p:attrName>style.visibility</p:attrName>
                                        </p:attrNameLst>
                                      </p:cBhvr>
                                      <p:to>
                                        <p:strVal val="visible"/>
                                      </p:to>
                                    </p:set>
                                    <p:anim calcmode="lin" valueType="num">
                                      <p:cBhvr>
                                        <p:cTn id="21" dur="500" fill="hold"/>
                                        <p:tgtEl>
                                          <p:spTgt spid="29">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29">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2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16D8A-2E12-4C9A-8001-077CF283056F}"/>
              </a:ext>
            </a:extLst>
          </p:cNvPr>
          <p:cNvSpPr>
            <a:spLocks noGrp="1"/>
          </p:cNvSpPr>
          <p:nvPr>
            <p:ph type="title"/>
          </p:nvPr>
        </p:nvSpPr>
        <p:spPr>
          <a:xfrm>
            <a:off x="960438" y="317499"/>
            <a:ext cx="10082700" cy="2095501"/>
          </a:xfrm>
        </p:spPr>
        <p:txBody>
          <a:bodyPr>
            <a:normAutofit/>
          </a:bodyPr>
          <a:lstStyle/>
          <a:p>
            <a:pPr algn="ctr"/>
            <a:r>
              <a:rPr lang="en-US" dirty="0"/>
              <a:t>Adultery was common among the people</a:t>
            </a:r>
          </a:p>
        </p:txBody>
      </p:sp>
      <p:sp>
        <p:nvSpPr>
          <p:cNvPr id="42" name="Content Placeholder 41">
            <a:extLst>
              <a:ext uri="{FF2B5EF4-FFF2-40B4-BE49-F238E27FC236}">
                <a16:creationId xmlns:a16="http://schemas.microsoft.com/office/drawing/2014/main" id="{69D5268B-B9FF-4EF5-90FE-EC2BBE068171}"/>
              </a:ext>
            </a:extLst>
          </p:cNvPr>
          <p:cNvSpPr>
            <a:spLocks noGrp="1"/>
          </p:cNvSpPr>
          <p:nvPr>
            <p:ph idx="1"/>
          </p:nvPr>
        </p:nvSpPr>
        <p:spPr>
          <a:xfrm>
            <a:off x="960438" y="2092568"/>
            <a:ext cx="5943282" cy="4263781"/>
          </a:xfrm>
        </p:spPr>
        <p:txBody>
          <a:bodyPr>
            <a:noAutofit/>
          </a:bodyPr>
          <a:lstStyle/>
          <a:p>
            <a:r>
              <a:rPr lang="en-US" sz="2800" dirty="0"/>
              <a:t>Jeremiah 5:7,8 “How shall I pardon you for this?  Your children have forsaken Me And sworn by those that are not gods.  When I had fed them to the full,  Then they committed adultery  And assembled themselves by troops in the harlots’ houses. 8 They were like well-fed lusty stallions;  Everyone neighed after his neighbor’s wife.”</a:t>
            </a:r>
          </a:p>
        </p:txBody>
      </p:sp>
      <p:sp>
        <p:nvSpPr>
          <p:cNvPr id="16" name="Date Placeholder 15">
            <a:extLst>
              <a:ext uri="{FF2B5EF4-FFF2-40B4-BE49-F238E27FC236}">
                <a16:creationId xmlns:a16="http://schemas.microsoft.com/office/drawing/2014/main" id="{8A0E0C01-C0E3-4A01-A4F2-4C32D44251C0}"/>
              </a:ext>
            </a:extLst>
          </p:cNvPr>
          <p:cNvSpPr>
            <a:spLocks noGrp="1"/>
          </p:cNvSpPr>
          <p:nvPr>
            <p:ph type="dt" sz="half" idx="10"/>
          </p:nvPr>
        </p:nvSpPr>
        <p:spPr>
          <a:xfrm>
            <a:off x="6903720" y="6356350"/>
            <a:ext cx="3236976" cy="365125"/>
          </a:xfrm>
        </p:spPr>
        <p:txBody>
          <a:bodyPr/>
          <a:lstStyle/>
          <a:p>
            <a:r>
              <a:rPr lang="en-US" dirty="0"/>
              <a:t>20XX</a:t>
            </a:r>
          </a:p>
        </p:txBody>
      </p:sp>
      <p:sp>
        <p:nvSpPr>
          <p:cNvPr id="17" name="Slide Number Placeholder 16">
            <a:extLst>
              <a:ext uri="{FF2B5EF4-FFF2-40B4-BE49-F238E27FC236}">
                <a16:creationId xmlns:a16="http://schemas.microsoft.com/office/drawing/2014/main" id="{D0A2AA5F-AC43-49A7-AA8B-D75C87AB02DC}"/>
              </a:ext>
            </a:extLst>
          </p:cNvPr>
          <p:cNvSpPr>
            <a:spLocks noGrp="1"/>
          </p:cNvSpPr>
          <p:nvPr>
            <p:ph type="sldNum" sz="quarter" idx="12"/>
          </p:nvPr>
        </p:nvSpPr>
        <p:spPr>
          <a:xfrm>
            <a:off x="10296144" y="6356350"/>
            <a:ext cx="932688" cy="365125"/>
          </a:xfrm>
        </p:spPr>
        <p:txBody>
          <a:bodyPr/>
          <a:lstStyle/>
          <a:p>
            <a:fld id="{F97E8200-1950-409B-82E7-99938E7AE355}" type="slidenum">
              <a:rPr lang="en-US" smtClean="0"/>
              <a:pPr/>
              <a:t>5</a:t>
            </a:fld>
            <a:endParaRPr lang="en-US" dirty="0"/>
          </a:p>
        </p:txBody>
      </p:sp>
      <p:pic>
        <p:nvPicPr>
          <p:cNvPr id="9" name="Picture 8">
            <a:extLst>
              <a:ext uri="{FF2B5EF4-FFF2-40B4-BE49-F238E27FC236}">
                <a16:creationId xmlns:a16="http://schemas.microsoft.com/office/drawing/2014/main" id="{06EAAC43-245F-91D3-D2DB-3621D36D386D}"/>
              </a:ext>
            </a:extLst>
          </p:cNvPr>
          <p:cNvPicPr>
            <a:picLocks noChangeAspect="1"/>
          </p:cNvPicPr>
          <p:nvPr/>
        </p:nvPicPr>
        <p:blipFill rotWithShape="1">
          <a:blip r:embed="rId3"/>
          <a:srcRect t="16743" b="8764"/>
          <a:stretch/>
        </p:blipFill>
        <p:spPr>
          <a:xfrm>
            <a:off x="7604934" y="2092567"/>
            <a:ext cx="3817329" cy="4263781"/>
          </a:xfrm>
          <a:prstGeom prst="rect">
            <a:avLst/>
          </a:prstGeom>
        </p:spPr>
      </p:pic>
      <p:sp>
        <p:nvSpPr>
          <p:cNvPr id="10" name="Rectangle 9">
            <a:extLst>
              <a:ext uri="{FF2B5EF4-FFF2-40B4-BE49-F238E27FC236}">
                <a16:creationId xmlns:a16="http://schemas.microsoft.com/office/drawing/2014/main" id="{50E1FE62-72E3-9EAE-694E-CC25451C7319}"/>
              </a:ext>
            </a:extLst>
          </p:cNvPr>
          <p:cNvSpPr/>
          <p:nvPr/>
        </p:nvSpPr>
        <p:spPr>
          <a:xfrm>
            <a:off x="960438" y="6471138"/>
            <a:ext cx="1571747" cy="131885"/>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2617391"/>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2">
                                            <p:txEl>
                                              <p:pRg st="0" end="0"/>
                                            </p:txEl>
                                          </p:spTgt>
                                        </p:tgtEl>
                                        <p:attrNameLst>
                                          <p:attrName>style.visibility</p:attrName>
                                        </p:attrNameLst>
                                      </p:cBhvr>
                                      <p:to>
                                        <p:strVal val="visible"/>
                                      </p:to>
                                    </p:set>
                                    <p:anim calcmode="lin" valueType="num">
                                      <p:cBhvr>
                                        <p:cTn id="7" dur="500" fill="hold"/>
                                        <p:tgtEl>
                                          <p:spTgt spid="4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2">
                                            <p:txEl>
                                              <p:pRg st="0" end="0"/>
                                            </p:txEl>
                                          </p:spTgt>
                                        </p:tgtEl>
                                      </p:cBhvr>
                                    </p:animEffect>
                                  </p:childTnLst>
                                </p:cTn>
                              </p:par>
                            </p:childTnLst>
                          </p:cTn>
                        </p:par>
                        <p:par>
                          <p:cTn id="10" fill="hold">
                            <p:stCondLst>
                              <p:cond delay="500"/>
                            </p:stCondLst>
                            <p:childTnLst>
                              <p:par>
                                <p:cTn id="11" presetID="55" presetClass="entr" presetSubtype="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1000" fill="hold"/>
                                        <p:tgtEl>
                                          <p:spTgt spid="9"/>
                                        </p:tgtEl>
                                        <p:attrNameLst>
                                          <p:attrName>ppt_w</p:attrName>
                                        </p:attrNameLst>
                                      </p:cBhvr>
                                      <p:tavLst>
                                        <p:tav tm="0">
                                          <p:val>
                                            <p:strVal val="#ppt_w*0.70"/>
                                          </p:val>
                                        </p:tav>
                                        <p:tav tm="100000">
                                          <p:val>
                                            <p:strVal val="#ppt_w"/>
                                          </p:val>
                                        </p:tav>
                                      </p:tavLst>
                                    </p:anim>
                                    <p:anim calcmode="lin" valueType="num">
                                      <p:cBhvr>
                                        <p:cTn id="14" dur="1000" fill="hold"/>
                                        <p:tgtEl>
                                          <p:spTgt spid="9"/>
                                        </p:tgtEl>
                                        <p:attrNameLst>
                                          <p:attrName>ppt_h</p:attrName>
                                        </p:attrNameLst>
                                      </p:cBhvr>
                                      <p:tavLst>
                                        <p:tav tm="0">
                                          <p:val>
                                            <p:strVal val="#ppt_h"/>
                                          </p:val>
                                        </p:tav>
                                        <p:tav tm="100000">
                                          <p:val>
                                            <p:strVal val="#ppt_h"/>
                                          </p:val>
                                        </p:tav>
                                      </p:tavLst>
                                    </p:anim>
                                    <p:animEffect transition="in" filter="fade">
                                      <p:cBhvr>
                                        <p:cTn id="15"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CC69C1A1-78E3-4597-AE36-69056DA332BE}"/>
              </a:ext>
            </a:extLst>
          </p:cNvPr>
          <p:cNvSpPr>
            <a:spLocks noGrp="1"/>
          </p:cNvSpPr>
          <p:nvPr>
            <p:ph type="title"/>
          </p:nvPr>
        </p:nvSpPr>
        <p:spPr>
          <a:xfrm>
            <a:off x="5355771" y="309613"/>
            <a:ext cx="6096000" cy="1624696"/>
          </a:xfrm>
        </p:spPr>
        <p:txBody>
          <a:bodyPr/>
          <a:lstStyle/>
          <a:p>
            <a:pPr algn="ctr"/>
            <a:r>
              <a:rPr lang="en-US" dirty="0"/>
              <a:t>Perpetually backsliding</a:t>
            </a:r>
          </a:p>
        </p:txBody>
      </p:sp>
      <p:sp>
        <p:nvSpPr>
          <p:cNvPr id="24" name="Content Placeholder 23">
            <a:extLst>
              <a:ext uri="{FF2B5EF4-FFF2-40B4-BE49-F238E27FC236}">
                <a16:creationId xmlns:a16="http://schemas.microsoft.com/office/drawing/2014/main" id="{D593D767-CBED-4343-BF82-E91FA5BF5521}"/>
              </a:ext>
            </a:extLst>
          </p:cNvPr>
          <p:cNvSpPr>
            <a:spLocks noGrp="1"/>
          </p:cNvSpPr>
          <p:nvPr>
            <p:ph idx="1"/>
          </p:nvPr>
        </p:nvSpPr>
        <p:spPr>
          <a:xfrm>
            <a:off x="5355771" y="2215661"/>
            <a:ext cx="6096000" cy="4211516"/>
          </a:xfrm>
        </p:spPr>
        <p:txBody>
          <a:bodyPr>
            <a:noAutofit/>
          </a:bodyPr>
          <a:lstStyle/>
          <a:p>
            <a:r>
              <a:rPr lang="en-US" sz="3600" dirty="0"/>
              <a:t>Jeremiah 8:5 NKJV 5 Why has this people slidden back, Jerusalem, in a perpetual backsliding? They hold fast to deceit, They refuse to return.”</a:t>
            </a:r>
          </a:p>
          <a:p>
            <a:r>
              <a:rPr lang="en-US" sz="3600" dirty="0"/>
              <a:t>“never ending or changing.”</a:t>
            </a:r>
          </a:p>
        </p:txBody>
      </p:sp>
      <p:pic>
        <p:nvPicPr>
          <p:cNvPr id="4" name="Picture 3">
            <a:extLst>
              <a:ext uri="{FF2B5EF4-FFF2-40B4-BE49-F238E27FC236}">
                <a16:creationId xmlns:a16="http://schemas.microsoft.com/office/drawing/2014/main" id="{EACDA486-50EB-B45D-C548-FF0D656722B8}"/>
              </a:ext>
            </a:extLst>
          </p:cNvPr>
          <p:cNvPicPr>
            <a:picLocks noChangeAspect="1"/>
          </p:cNvPicPr>
          <p:nvPr/>
        </p:nvPicPr>
        <p:blipFill>
          <a:blip r:embed="rId3"/>
          <a:stretch>
            <a:fillRect/>
          </a:stretch>
        </p:blipFill>
        <p:spPr>
          <a:xfrm>
            <a:off x="183602" y="1011115"/>
            <a:ext cx="4416597" cy="4976447"/>
          </a:xfrm>
          <a:prstGeom prst="rect">
            <a:avLst/>
          </a:prstGeom>
        </p:spPr>
      </p:pic>
    </p:spTree>
    <p:extLst>
      <p:ext uri="{BB962C8B-B14F-4D97-AF65-F5344CB8AC3E}">
        <p14:creationId xmlns:p14="http://schemas.microsoft.com/office/powerpoint/2010/main" val="267217403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24">
                                            <p:txEl>
                                              <p:pRg st="0" end="0"/>
                                            </p:txEl>
                                          </p:spTgt>
                                        </p:tgtEl>
                                        <p:attrNameLst>
                                          <p:attrName>style.visibility</p:attrName>
                                        </p:attrNameLst>
                                      </p:cBhvr>
                                      <p:to>
                                        <p:strVal val="visible"/>
                                      </p:to>
                                    </p:set>
                                    <p:anim calcmode="lin" valueType="num">
                                      <p:cBhvr>
                                        <p:cTn id="7" dur="1000" fill="hold"/>
                                        <p:tgtEl>
                                          <p:spTgt spid="2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2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24">
                                            <p:txEl>
                                              <p:pRg st="0" end="0"/>
                                            </p:txEl>
                                          </p:spTgt>
                                        </p:tgtEl>
                                      </p:cBhvr>
                                    </p:animEffect>
                                  </p:childTnLst>
                                </p:cTn>
                              </p:par>
                            </p:childTnLst>
                          </p:cTn>
                        </p:par>
                        <p:par>
                          <p:cTn id="10" fill="hold">
                            <p:stCondLst>
                              <p:cond delay="1000"/>
                            </p:stCondLst>
                            <p:childTnLst>
                              <p:par>
                                <p:cTn id="11" presetID="53" presetClass="entr" presetSubtype="16" repeatCount="300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2000" fill="hold"/>
                                        <p:tgtEl>
                                          <p:spTgt spid="4"/>
                                        </p:tgtEl>
                                        <p:attrNameLst>
                                          <p:attrName>ppt_w</p:attrName>
                                        </p:attrNameLst>
                                      </p:cBhvr>
                                      <p:tavLst>
                                        <p:tav tm="0">
                                          <p:val>
                                            <p:fltVal val="0"/>
                                          </p:val>
                                        </p:tav>
                                        <p:tav tm="100000">
                                          <p:val>
                                            <p:strVal val="#ppt_w"/>
                                          </p:val>
                                        </p:tav>
                                      </p:tavLst>
                                    </p:anim>
                                    <p:anim calcmode="lin" valueType="num">
                                      <p:cBhvr>
                                        <p:cTn id="14" dur="2000" fill="hold"/>
                                        <p:tgtEl>
                                          <p:spTgt spid="4"/>
                                        </p:tgtEl>
                                        <p:attrNameLst>
                                          <p:attrName>ppt_h</p:attrName>
                                        </p:attrNameLst>
                                      </p:cBhvr>
                                      <p:tavLst>
                                        <p:tav tm="0">
                                          <p:val>
                                            <p:fltVal val="0"/>
                                          </p:val>
                                        </p:tav>
                                        <p:tav tm="100000">
                                          <p:val>
                                            <p:strVal val="#ppt_h"/>
                                          </p:val>
                                        </p:tav>
                                      </p:tavLst>
                                    </p:anim>
                                    <p:animEffect transition="in" filter="fade">
                                      <p:cBhvr>
                                        <p:cTn id="15" dur="20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55" presetClass="entr" presetSubtype="0" fill="hold" grpId="0" nodeType="clickEffect">
                                  <p:stCondLst>
                                    <p:cond delay="0"/>
                                  </p:stCondLst>
                                  <p:childTnLst>
                                    <p:set>
                                      <p:cBhvr>
                                        <p:cTn id="19" dur="1" fill="hold">
                                          <p:stCondLst>
                                            <p:cond delay="0"/>
                                          </p:stCondLst>
                                        </p:cTn>
                                        <p:tgtEl>
                                          <p:spTgt spid="24">
                                            <p:txEl>
                                              <p:pRg st="1" end="1"/>
                                            </p:txEl>
                                          </p:spTgt>
                                        </p:tgtEl>
                                        <p:attrNameLst>
                                          <p:attrName>style.visibility</p:attrName>
                                        </p:attrNameLst>
                                      </p:cBhvr>
                                      <p:to>
                                        <p:strVal val="visible"/>
                                      </p:to>
                                    </p:set>
                                    <p:anim calcmode="lin" valueType="num">
                                      <p:cBhvr>
                                        <p:cTn id="20" dur="1000" fill="hold"/>
                                        <p:tgtEl>
                                          <p:spTgt spid="24">
                                            <p:txEl>
                                              <p:pRg st="1" end="1"/>
                                            </p:txEl>
                                          </p:spTgt>
                                        </p:tgtEl>
                                        <p:attrNameLst>
                                          <p:attrName>ppt_w</p:attrName>
                                        </p:attrNameLst>
                                      </p:cBhvr>
                                      <p:tavLst>
                                        <p:tav tm="0">
                                          <p:val>
                                            <p:strVal val="#ppt_w*0.70"/>
                                          </p:val>
                                        </p:tav>
                                        <p:tav tm="100000">
                                          <p:val>
                                            <p:strVal val="#ppt_w"/>
                                          </p:val>
                                        </p:tav>
                                      </p:tavLst>
                                    </p:anim>
                                    <p:anim calcmode="lin" valueType="num">
                                      <p:cBhvr>
                                        <p:cTn id="21" dur="1000" fill="hold"/>
                                        <p:tgtEl>
                                          <p:spTgt spid="24">
                                            <p:txEl>
                                              <p:pRg st="1" end="1"/>
                                            </p:txEl>
                                          </p:spTgt>
                                        </p:tgtEl>
                                        <p:attrNameLst>
                                          <p:attrName>ppt_h</p:attrName>
                                        </p:attrNameLst>
                                      </p:cBhvr>
                                      <p:tavLst>
                                        <p:tav tm="0">
                                          <p:val>
                                            <p:strVal val="#ppt_h"/>
                                          </p:val>
                                        </p:tav>
                                        <p:tav tm="100000">
                                          <p:val>
                                            <p:strVal val="#ppt_h"/>
                                          </p:val>
                                        </p:tav>
                                      </p:tavLst>
                                    </p:anim>
                                    <p:animEffect transition="in" filter="fade">
                                      <p:cBhvr>
                                        <p:cTn id="22" dur="1000"/>
                                        <p:tgtEl>
                                          <p:spTgt spid="2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56B7E-1633-44AB-8584-82DF5B726834}"/>
              </a:ext>
            </a:extLst>
          </p:cNvPr>
          <p:cNvSpPr>
            <a:spLocks noGrp="1"/>
          </p:cNvSpPr>
          <p:nvPr>
            <p:ph type="title"/>
          </p:nvPr>
        </p:nvSpPr>
        <p:spPr>
          <a:xfrm>
            <a:off x="960120" y="317814"/>
            <a:ext cx="10268712" cy="1700784"/>
          </a:xfrm>
        </p:spPr>
        <p:txBody>
          <a:bodyPr/>
          <a:lstStyle/>
          <a:p>
            <a:r>
              <a:rPr lang="en-US" dirty="0"/>
              <a:t>continued EVIL COURSE</a:t>
            </a:r>
          </a:p>
        </p:txBody>
      </p:sp>
      <p:sp>
        <p:nvSpPr>
          <p:cNvPr id="4" name="Content Placeholder 3">
            <a:extLst>
              <a:ext uri="{FF2B5EF4-FFF2-40B4-BE49-F238E27FC236}">
                <a16:creationId xmlns:a16="http://schemas.microsoft.com/office/drawing/2014/main" id="{950677C9-3E42-427F-93B8-526692906471}"/>
              </a:ext>
            </a:extLst>
          </p:cNvPr>
          <p:cNvSpPr>
            <a:spLocks noGrp="1"/>
          </p:cNvSpPr>
          <p:nvPr>
            <p:ph sz="half" idx="2"/>
          </p:nvPr>
        </p:nvSpPr>
        <p:spPr>
          <a:xfrm>
            <a:off x="960120" y="2389992"/>
            <a:ext cx="10268712" cy="4150194"/>
          </a:xfrm>
        </p:spPr>
        <p:txBody>
          <a:bodyPr vert="horz" lIns="91440" tIns="45720" rIns="91440" bIns="45720" rtlCol="0" anchor="t">
            <a:normAutofit lnSpcReduction="10000"/>
          </a:bodyPr>
          <a:lstStyle/>
          <a:p>
            <a:r>
              <a:rPr lang="en-US" sz="2800" dirty="0"/>
              <a:t>Jeremiah 6:16 “ask for the old paths, where the good way is,  And walk in it.”</a:t>
            </a:r>
          </a:p>
          <a:p>
            <a:r>
              <a:rPr lang="en-US" sz="2800" dirty="0"/>
              <a:t> Jeremiah 8:6 “No man repented of his wickedness”</a:t>
            </a:r>
          </a:p>
          <a:p>
            <a:pPr marL="0" indent="0">
              <a:buNone/>
            </a:pPr>
            <a:r>
              <a:rPr lang="en-US" sz="4000" dirty="0"/>
              <a:t>THE DEATH KNELL OF JUDAH</a:t>
            </a:r>
          </a:p>
          <a:p>
            <a:r>
              <a:rPr lang="en-US" sz="2800" dirty="0"/>
              <a:t>Jeremiah 22:24-30 ““Is this man Coniah a despised, broken idol…” “A man who shall not prosper in his days;  For none of his descendants shall prosper,  Sitting on the throne of David,  And ruling anymore in Judah.”</a:t>
            </a:r>
          </a:p>
        </p:txBody>
      </p:sp>
    </p:spTree>
    <p:extLst>
      <p:ext uri="{BB962C8B-B14F-4D97-AF65-F5344CB8AC3E}">
        <p14:creationId xmlns:p14="http://schemas.microsoft.com/office/powerpoint/2010/main" val="2563119616"/>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1000" fill="hold"/>
                                        <p:tgtEl>
                                          <p:spTgt spid="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p:cTn id="14" dur="1000" fill="hold"/>
                                        <p:tgtEl>
                                          <p:spTgt spid="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 calcmode="lin" valueType="num">
                                      <p:cBhvr>
                                        <p:cTn id="21" dur="1000" fill="hold"/>
                                        <p:tgtEl>
                                          <p:spTgt spid="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 calcmode="lin" valueType="num">
                                      <p:cBhvr>
                                        <p:cTn id="28" dur="1000" fill="hold"/>
                                        <p:tgtEl>
                                          <p:spTgt spid="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56B7E-1633-44AB-8584-82DF5B726834}"/>
              </a:ext>
            </a:extLst>
          </p:cNvPr>
          <p:cNvSpPr>
            <a:spLocks noGrp="1"/>
          </p:cNvSpPr>
          <p:nvPr>
            <p:ph type="title"/>
          </p:nvPr>
        </p:nvSpPr>
        <p:spPr>
          <a:xfrm>
            <a:off x="960120" y="317814"/>
            <a:ext cx="10268712" cy="1700784"/>
          </a:xfrm>
        </p:spPr>
        <p:txBody>
          <a:bodyPr>
            <a:normAutofit fontScale="90000"/>
          </a:bodyPr>
          <a:lstStyle/>
          <a:p>
            <a:r>
              <a:rPr lang="en-US" dirty="0"/>
              <a:t>Refused to hear god’s word</a:t>
            </a:r>
          </a:p>
        </p:txBody>
      </p:sp>
      <p:sp>
        <p:nvSpPr>
          <p:cNvPr id="4" name="Content Placeholder 3">
            <a:extLst>
              <a:ext uri="{FF2B5EF4-FFF2-40B4-BE49-F238E27FC236}">
                <a16:creationId xmlns:a16="http://schemas.microsoft.com/office/drawing/2014/main" id="{950677C9-3E42-427F-93B8-526692906471}"/>
              </a:ext>
            </a:extLst>
          </p:cNvPr>
          <p:cNvSpPr>
            <a:spLocks noGrp="1"/>
          </p:cNvSpPr>
          <p:nvPr>
            <p:ph sz="half" idx="2"/>
          </p:nvPr>
        </p:nvSpPr>
        <p:spPr>
          <a:xfrm>
            <a:off x="960120" y="2540976"/>
            <a:ext cx="10268712" cy="3999209"/>
          </a:xfrm>
        </p:spPr>
        <p:txBody>
          <a:bodyPr vert="horz" lIns="91440" tIns="45720" rIns="91440" bIns="45720" rtlCol="0" anchor="t">
            <a:normAutofit/>
          </a:bodyPr>
          <a:lstStyle/>
          <a:p>
            <a:r>
              <a:rPr lang="en-US" sz="4000" dirty="0"/>
              <a:t>Jeremiah 13:10 NKJV 10 'This evil people, who refuse to hear My words, who follow the dictates of their hearts, and walk after other gods to serve them and worship them, shall be just like this sash which is profitable for nothing.”</a:t>
            </a:r>
          </a:p>
        </p:txBody>
      </p:sp>
    </p:spTree>
    <p:extLst>
      <p:ext uri="{BB962C8B-B14F-4D97-AF65-F5344CB8AC3E}">
        <p14:creationId xmlns:p14="http://schemas.microsoft.com/office/powerpoint/2010/main" val="84450514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1000" fill="hold"/>
                                        <p:tgtEl>
                                          <p:spTgt spid="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56B7E-1633-44AB-8584-82DF5B726834}"/>
              </a:ext>
            </a:extLst>
          </p:cNvPr>
          <p:cNvSpPr>
            <a:spLocks noGrp="1"/>
          </p:cNvSpPr>
          <p:nvPr>
            <p:ph type="title"/>
          </p:nvPr>
        </p:nvSpPr>
        <p:spPr>
          <a:xfrm>
            <a:off x="960120" y="317814"/>
            <a:ext cx="10268712" cy="1700784"/>
          </a:xfrm>
        </p:spPr>
        <p:txBody>
          <a:bodyPr>
            <a:noAutofit/>
          </a:bodyPr>
          <a:lstStyle/>
          <a:p>
            <a:r>
              <a:rPr lang="en-US" sz="5400" dirty="0"/>
              <a:t>Today destruction awaits those who refuse to hear god’s word</a:t>
            </a:r>
          </a:p>
        </p:txBody>
      </p:sp>
      <p:sp>
        <p:nvSpPr>
          <p:cNvPr id="4" name="Content Placeholder 3">
            <a:extLst>
              <a:ext uri="{FF2B5EF4-FFF2-40B4-BE49-F238E27FC236}">
                <a16:creationId xmlns:a16="http://schemas.microsoft.com/office/drawing/2014/main" id="{950677C9-3E42-427F-93B8-526692906471}"/>
              </a:ext>
            </a:extLst>
          </p:cNvPr>
          <p:cNvSpPr>
            <a:spLocks noGrp="1"/>
          </p:cNvSpPr>
          <p:nvPr>
            <p:ph sz="half" idx="2"/>
          </p:nvPr>
        </p:nvSpPr>
        <p:spPr>
          <a:xfrm>
            <a:off x="960120" y="2540976"/>
            <a:ext cx="10268712" cy="3999209"/>
          </a:xfrm>
        </p:spPr>
        <p:txBody>
          <a:bodyPr vert="horz" lIns="91440" tIns="45720" rIns="91440" bIns="45720" rtlCol="0" anchor="t">
            <a:normAutofit/>
          </a:bodyPr>
          <a:lstStyle/>
          <a:p>
            <a:r>
              <a:rPr lang="en-US" sz="4000" dirty="0"/>
              <a:t>Acts 3:22,23 “Him you shall hear in all things”</a:t>
            </a:r>
          </a:p>
          <a:p>
            <a:r>
              <a:rPr lang="en-US" sz="4000" dirty="0"/>
              <a:t>2 Thessalonians 1:7,8 “taking vengeance on those who do not know God, and on those who do not obey the gospel of our Lord Jesus Christ.”</a:t>
            </a:r>
          </a:p>
        </p:txBody>
      </p:sp>
    </p:spTree>
    <p:extLst>
      <p:ext uri="{BB962C8B-B14F-4D97-AF65-F5344CB8AC3E}">
        <p14:creationId xmlns:p14="http://schemas.microsoft.com/office/powerpoint/2010/main" val="986476884"/>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1000" fill="hold"/>
                                        <p:tgtEl>
                                          <p:spTgt spid="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p:cTn id="14" dur="1000" fill="hold"/>
                                        <p:tgtEl>
                                          <p:spTgt spid="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8C4EFE6-2069-473C-9C7D-664E02AC6481}"/>
              </a:ext>
            </a:extLst>
          </p:cNvPr>
          <p:cNvSpPr>
            <a:spLocks noGrp="1"/>
          </p:cNvSpPr>
          <p:nvPr>
            <p:ph type="title"/>
          </p:nvPr>
        </p:nvSpPr>
        <p:spPr>
          <a:xfrm>
            <a:off x="640078" y="627016"/>
            <a:ext cx="6389027" cy="3910801"/>
          </a:xfrm>
        </p:spPr>
        <p:txBody>
          <a:bodyPr/>
          <a:lstStyle/>
          <a:p>
            <a:pPr algn="ctr"/>
            <a:r>
              <a:rPr lang="en-US" dirty="0"/>
              <a:t>“Hear the word of the lord!”</a:t>
            </a:r>
          </a:p>
        </p:txBody>
      </p:sp>
      <p:sp>
        <p:nvSpPr>
          <p:cNvPr id="2" name="TextBox 1">
            <a:extLst>
              <a:ext uri="{FF2B5EF4-FFF2-40B4-BE49-F238E27FC236}">
                <a16:creationId xmlns:a16="http://schemas.microsoft.com/office/drawing/2014/main" id="{0CADD254-E3B5-7051-964F-390B074E6DEC}"/>
              </a:ext>
            </a:extLst>
          </p:cNvPr>
          <p:cNvSpPr txBox="1"/>
          <p:nvPr/>
        </p:nvSpPr>
        <p:spPr>
          <a:xfrm>
            <a:off x="1828272" y="4879648"/>
            <a:ext cx="4012637" cy="769441"/>
          </a:xfrm>
          <a:prstGeom prst="rect">
            <a:avLst/>
          </a:prstGeom>
          <a:noFill/>
        </p:spPr>
        <p:txBody>
          <a:bodyPr wrap="none" rtlCol="0">
            <a:spAutoFit/>
          </a:bodyPr>
          <a:lstStyle/>
          <a:p>
            <a:r>
              <a:rPr lang="en-US" sz="4400" dirty="0">
                <a:solidFill>
                  <a:schemeClr val="bg1"/>
                </a:solidFill>
              </a:rPr>
              <a:t>Jeremiah 22:29</a:t>
            </a:r>
          </a:p>
        </p:txBody>
      </p:sp>
      <p:pic>
        <p:nvPicPr>
          <p:cNvPr id="5" name="Picture 4">
            <a:extLst>
              <a:ext uri="{FF2B5EF4-FFF2-40B4-BE49-F238E27FC236}">
                <a16:creationId xmlns:a16="http://schemas.microsoft.com/office/drawing/2014/main" id="{9757D1CE-7891-BA96-A4C0-54A7382370F4}"/>
              </a:ext>
            </a:extLst>
          </p:cNvPr>
          <p:cNvPicPr>
            <a:picLocks noChangeAspect="1"/>
          </p:cNvPicPr>
          <p:nvPr/>
        </p:nvPicPr>
        <p:blipFill>
          <a:blip r:embed="rId2"/>
          <a:stretch>
            <a:fillRect/>
          </a:stretch>
        </p:blipFill>
        <p:spPr>
          <a:xfrm>
            <a:off x="7520817" y="0"/>
            <a:ext cx="4657615" cy="6858000"/>
          </a:xfrm>
          <a:prstGeom prst="rect">
            <a:avLst/>
          </a:prstGeom>
        </p:spPr>
      </p:pic>
    </p:spTree>
    <p:extLst>
      <p:ext uri="{BB962C8B-B14F-4D97-AF65-F5344CB8AC3E}">
        <p14:creationId xmlns:p14="http://schemas.microsoft.com/office/powerpoint/2010/main" val="197905373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56B7E-1633-44AB-8584-82DF5B726834}"/>
              </a:ext>
            </a:extLst>
          </p:cNvPr>
          <p:cNvSpPr>
            <a:spLocks noGrp="1"/>
          </p:cNvSpPr>
          <p:nvPr>
            <p:ph type="title"/>
          </p:nvPr>
        </p:nvSpPr>
        <p:spPr>
          <a:xfrm>
            <a:off x="960120" y="317814"/>
            <a:ext cx="10268712" cy="1700784"/>
          </a:xfrm>
        </p:spPr>
        <p:txBody>
          <a:bodyPr>
            <a:noAutofit/>
          </a:bodyPr>
          <a:lstStyle/>
          <a:p>
            <a:r>
              <a:rPr lang="en-US" sz="5400" dirty="0"/>
              <a:t>The term “hear” has many uses</a:t>
            </a:r>
          </a:p>
        </p:txBody>
      </p:sp>
      <p:sp>
        <p:nvSpPr>
          <p:cNvPr id="4" name="Content Placeholder 3">
            <a:extLst>
              <a:ext uri="{FF2B5EF4-FFF2-40B4-BE49-F238E27FC236}">
                <a16:creationId xmlns:a16="http://schemas.microsoft.com/office/drawing/2014/main" id="{950677C9-3E42-427F-93B8-526692906471}"/>
              </a:ext>
            </a:extLst>
          </p:cNvPr>
          <p:cNvSpPr>
            <a:spLocks noGrp="1"/>
          </p:cNvSpPr>
          <p:nvPr>
            <p:ph sz="half" idx="2"/>
          </p:nvPr>
        </p:nvSpPr>
        <p:spPr>
          <a:xfrm>
            <a:off x="960120" y="2321169"/>
            <a:ext cx="10268712" cy="4219017"/>
          </a:xfrm>
        </p:spPr>
        <p:txBody>
          <a:bodyPr vert="horz" lIns="91440" tIns="45720" rIns="91440" bIns="45720" rtlCol="0" anchor="t">
            <a:normAutofit fontScale="92500" lnSpcReduction="10000"/>
          </a:bodyPr>
          <a:lstStyle/>
          <a:p>
            <a:r>
              <a:rPr lang="en-US" sz="4000" dirty="0"/>
              <a:t>Perception of sounds when source not visible- Acts 9:7; John 12:27,28</a:t>
            </a:r>
          </a:p>
          <a:p>
            <a:r>
              <a:rPr lang="en-US" sz="4000" dirty="0"/>
              <a:t>To Perceive by the ear what is spoken while in one’s presence – Acts 22:9</a:t>
            </a:r>
          </a:p>
          <a:p>
            <a:r>
              <a:rPr lang="en-US" sz="4000" dirty="0"/>
              <a:t>To get by Hearing, to Learn – Matthew 10:27</a:t>
            </a:r>
          </a:p>
          <a:p>
            <a:r>
              <a:rPr lang="en-US" sz="4000" dirty="0"/>
              <a:t>To find out, to learn by the Hearing of Others- Matthew 11:2</a:t>
            </a:r>
          </a:p>
        </p:txBody>
      </p:sp>
    </p:spTree>
    <p:extLst>
      <p:ext uri="{BB962C8B-B14F-4D97-AF65-F5344CB8AC3E}">
        <p14:creationId xmlns:p14="http://schemas.microsoft.com/office/powerpoint/2010/main" val="3748674179"/>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1000" fill="hold"/>
                                        <p:tgtEl>
                                          <p:spTgt spid="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p:cTn id="14" dur="1000" fill="hold"/>
                                        <p:tgtEl>
                                          <p:spTgt spid="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 calcmode="lin" valueType="num">
                                      <p:cBhvr>
                                        <p:cTn id="21" dur="1000" fill="hold"/>
                                        <p:tgtEl>
                                          <p:spTgt spid="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 calcmode="lin" valueType="num">
                                      <p:cBhvr>
                                        <p:cTn id="28" dur="1000" fill="hold"/>
                                        <p:tgtEl>
                                          <p:spTgt spid="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56B7E-1633-44AB-8584-82DF5B726834}"/>
              </a:ext>
            </a:extLst>
          </p:cNvPr>
          <p:cNvSpPr>
            <a:spLocks noGrp="1"/>
          </p:cNvSpPr>
          <p:nvPr>
            <p:ph type="title"/>
          </p:nvPr>
        </p:nvSpPr>
        <p:spPr>
          <a:xfrm>
            <a:off x="960120" y="317814"/>
            <a:ext cx="10268712" cy="1700784"/>
          </a:xfrm>
        </p:spPr>
        <p:txBody>
          <a:bodyPr>
            <a:noAutofit/>
          </a:bodyPr>
          <a:lstStyle/>
          <a:p>
            <a:r>
              <a:rPr lang="en-US" sz="5400" dirty="0"/>
              <a:t>The term “hear” has many uses</a:t>
            </a:r>
          </a:p>
        </p:txBody>
      </p:sp>
      <p:sp>
        <p:nvSpPr>
          <p:cNvPr id="4" name="Content Placeholder 3">
            <a:extLst>
              <a:ext uri="{FF2B5EF4-FFF2-40B4-BE49-F238E27FC236}">
                <a16:creationId xmlns:a16="http://schemas.microsoft.com/office/drawing/2014/main" id="{950677C9-3E42-427F-93B8-526692906471}"/>
              </a:ext>
            </a:extLst>
          </p:cNvPr>
          <p:cNvSpPr>
            <a:spLocks noGrp="1"/>
          </p:cNvSpPr>
          <p:nvPr>
            <p:ph sz="half" idx="2"/>
          </p:nvPr>
        </p:nvSpPr>
        <p:spPr>
          <a:xfrm>
            <a:off x="960120" y="2321169"/>
            <a:ext cx="10268712" cy="4219017"/>
          </a:xfrm>
        </p:spPr>
        <p:txBody>
          <a:bodyPr vert="horz" lIns="91440" tIns="45720" rIns="91440" bIns="45720" rtlCol="0" anchor="t">
            <a:normAutofit/>
          </a:bodyPr>
          <a:lstStyle/>
          <a:p>
            <a:r>
              <a:rPr lang="en-US" sz="4000" dirty="0"/>
              <a:t>To Listen to, Hear Attentively – Luke 19:47,48</a:t>
            </a:r>
          </a:p>
          <a:p>
            <a:r>
              <a:rPr lang="en-US" sz="4000" dirty="0"/>
              <a:t>To Comprehend, to Understand – Mark 4:33</a:t>
            </a:r>
          </a:p>
          <a:p>
            <a:r>
              <a:rPr lang="en-US" sz="4000" dirty="0"/>
              <a:t>To Yield to, to Hear and Obey, to Heed One- Acts 3:22,23</a:t>
            </a:r>
          </a:p>
        </p:txBody>
      </p:sp>
    </p:spTree>
    <p:extLst>
      <p:ext uri="{BB962C8B-B14F-4D97-AF65-F5344CB8AC3E}">
        <p14:creationId xmlns:p14="http://schemas.microsoft.com/office/powerpoint/2010/main" val="1333591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1000" fill="hold"/>
                                        <p:tgtEl>
                                          <p:spTgt spid="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p:cTn id="14" dur="1000" fill="hold"/>
                                        <p:tgtEl>
                                          <p:spTgt spid="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 calcmode="lin" valueType="num">
                                      <p:cBhvr>
                                        <p:cTn id="21" dur="1000" fill="hold"/>
                                        <p:tgtEl>
                                          <p:spTgt spid="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8C4EFE6-2069-473C-9C7D-664E02AC6481}"/>
              </a:ext>
            </a:extLst>
          </p:cNvPr>
          <p:cNvSpPr>
            <a:spLocks noGrp="1"/>
          </p:cNvSpPr>
          <p:nvPr>
            <p:ph type="title"/>
          </p:nvPr>
        </p:nvSpPr>
        <p:spPr>
          <a:xfrm>
            <a:off x="640078" y="627016"/>
            <a:ext cx="6389027" cy="5334169"/>
          </a:xfrm>
        </p:spPr>
        <p:txBody>
          <a:bodyPr/>
          <a:lstStyle/>
          <a:p>
            <a:pPr algn="ctr"/>
            <a:r>
              <a:rPr lang="en-US" dirty="0"/>
              <a:t>Hearing that is attentive, understood and obeyed</a:t>
            </a:r>
          </a:p>
        </p:txBody>
      </p:sp>
      <p:pic>
        <p:nvPicPr>
          <p:cNvPr id="5" name="Picture 4">
            <a:extLst>
              <a:ext uri="{FF2B5EF4-FFF2-40B4-BE49-F238E27FC236}">
                <a16:creationId xmlns:a16="http://schemas.microsoft.com/office/drawing/2014/main" id="{9757D1CE-7891-BA96-A4C0-54A7382370F4}"/>
              </a:ext>
            </a:extLst>
          </p:cNvPr>
          <p:cNvPicPr>
            <a:picLocks noChangeAspect="1"/>
          </p:cNvPicPr>
          <p:nvPr/>
        </p:nvPicPr>
        <p:blipFill>
          <a:blip r:embed="rId2"/>
          <a:stretch>
            <a:fillRect/>
          </a:stretch>
        </p:blipFill>
        <p:spPr>
          <a:xfrm>
            <a:off x="7520817" y="0"/>
            <a:ext cx="4657615" cy="6858000"/>
          </a:xfrm>
          <a:prstGeom prst="rect">
            <a:avLst/>
          </a:prstGeom>
        </p:spPr>
      </p:pic>
    </p:spTree>
    <p:extLst>
      <p:ext uri="{BB962C8B-B14F-4D97-AF65-F5344CB8AC3E}">
        <p14:creationId xmlns:p14="http://schemas.microsoft.com/office/powerpoint/2010/main" val="110421955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56B7E-1633-44AB-8584-82DF5B726834}"/>
              </a:ext>
            </a:extLst>
          </p:cNvPr>
          <p:cNvSpPr>
            <a:spLocks noGrp="1"/>
          </p:cNvSpPr>
          <p:nvPr>
            <p:ph type="title"/>
          </p:nvPr>
        </p:nvSpPr>
        <p:spPr>
          <a:xfrm>
            <a:off x="960120" y="317814"/>
            <a:ext cx="10268712" cy="1700784"/>
          </a:xfrm>
        </p:spPr>
        <p:txBody>
          <a:bodyPr>
            <a:noAutofit/>
          </a:bodyPr>
          <a:lstStyle/>
          <a:p>
            <a:r>
              <a:rPr lang="en-US" sz="5400" dirty="0"/>
              <a:t>What is it that we are to “hear?”</a:t>
            </a:r>
          </a:p>
        </p:txBody>
      </p:sp>
      <p:sp>
        <p:nvSpPr>
          <p:cNvPr id="4" name="Content Placeholder 3">
            <a:extLst>
              <a:ext uri="{FF2B5EF4-FFF2-40B4-BE49-F238E27FC236}">
                <a16:creationId xmlns:a16="http://schemas.microsoft.com/office/drawing/2014/main" id="{950677C9-3E42-427F-93B8-526692906471}"/>
              </a:ext>
            </a:extLst>
          </p:cNvPr>
          <p:cNvSpPr>
            <a:spLocks noGrp="1"/>
          </p:cNvSpPr>
          <p:nvPr>
            <p:ph sz="half" idx="2"/>
          </p:nvPr>
        </p:nvSpPr>
        <p:spPr>
          <a:xfrm>
            <a:off x="960120" y="2321169"/>
            <a:ext cx="10268712" cy="4219017"/>
          </a:xfrm>
        </p:spPr>
        <p:txBody>
          <a:bodyPr vert="horz" lIns="91440" tIns="45720" rIns="91440" bIns="45720" rtlCol="0" anchor="t">
            <a:normAutofit/>
          </a:bodyPr>
          <a:lstStyle/>
          <a:p>
            <a:r>
              <a:rPr lang="en-US" sz="4000" dirty="0"/>
              <a:t>THE WORD OF THE LORD!</a:t>
            </a:r>
          </a:p>
          <a:p>
            <a:r>
              <a:rPr lang="en-US" sz="4000" dirty="0"/>
              <a:t>Jeremiah 23:16,17 “everyone who walks according to the dictates of his own heart, they say,  ‘No evil shall come upon you.” </a:t>
            </a:r>
          </a:p>
          <a:p>
            <a:r>
              <a:rPr lang="en-US" sz="4000" dirty="0"/>
              <a:t>Jeremiah 23:21.25-28 “I have not spoken to them, yet they prophesied.”</a:t>
            </a:r>
          </a:p>
        </p:txBody>
      </p:sp>
    </p:spTree>
    <p:extLst>
      <p:ext uri="{BB962C8B-B14F-4D97-AF65-F5344CB8AC3E}">
        <p14:creationId xmlns:p14="http://schemas.microsoft.com/office/powerpoint/2010/main" val="1289436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1000" fill="hold"/>
                                        <p:tgtEl>
                                          <p:spTgt spid="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p:cTn id="14" dur="1000" fill="hold"/>
                                        <p:tgtEl>
                                          <p:spTgt spid="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 calcmode="lin" valueType="num">
                                      <p:cBhvr>
                                        <p:cTn id="21" dur="1000" fill="hold"/>
                                        <p:tgtEl>
                                          <p:spTgt spid="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F75DE-8A44-4EC5-83C6-95BDDF10DFD9}"/>
              </a:ext>
            </a:extLst>
          </p:cNvPr>
          <p:cNvSpPr>
            <a:spLocks noGrp="1"/>
          </p:cNvSpPr>
          <p:nvPr>
            <p:ph type="title"/>
          </p:nvPr>
        </p:nvSpPr>
        <p:spPr>
          <a:xfrm>
            <a:off x="960120" y="317814"/>
            <a:ext cx="10268712" cy="1700784"/>
          </a:xfrm>
        </p:spPr>
        <p:txBody>
          <a:bodyPr>
            <a:normAutofit fontScale="90000"/>
          </a:bodyPr>
          <a:lstStyle/>
          <a:p>
            <a:pPr algn="ctr"/>
            <a:r>
              <a:rPr lang="en-US" dirty="0"/>
              <a:t>Problem did not cease with Jeremiah</a:t>
            </a:r>
          </a:p>
        </p:txBody>
      </p:sp>
      <p:pic>
        <p:nvPicPr>
          <p:cNvPr id="9" name="Picture 8">
            <a:extLst>
              <a:ext uri="{FF2B5EF4-FFF2-40B4-BE49-F238E27FC236}">
                <a16:creationId xmlns:a16="http://schemas.microsoft.com/office/drawing/2014/main" id="{B082A143-8BCC-EF95-F562-895B680EF571}"/>
              </a:ext>
            </a:extLst>
          </p:cNvPr>
          <p:cNvPicPr>
            <a:picLocks noChangeAspect="1"/>
          </p:cNvPicPr>
          <p:nvPr/>
        </p:nvPicPr>
        <p:blipFill rotWithShape="1">
          <a:blip r:embed="rId2"/>
          <a:srcRect t="24072" b="15928"/>
          <a:stretch/>
        </p:blipFill>
        <p:spPr>
          <a:xfrm>
            <a:off x="0" y="2262431"/>
            <a:ext cx="12192000" cy="2743201"/>
          </a:xfrm>
          <a:prstGeom prst="rect">
            <a:avLst/>
          </a:prstGeom>
        </p:spPr>
      </p:pic>
      <p:sp>
        <p:nvSpPr>
          <p:cNvPr id="10" name="TextBox 9">
            <a:extLst>
              <a:ext uri="{FF2B5EF4-FFF2-40B4-BE49-F238E27FC236}">
                <a16:creationId xmlns:a16="http://schemas.microsoft.com/office/drawing/2014/main" id="{24EF3BCA-9ED4-FC8F-F732-747D96C3FECC}"/>
              </a:ext>
            </a:extLst>
          </p:cNvPr>
          <p:cNvSpPr txBox="1"/>
          <p:nvPr/>
        </p:nvSpPr>
        <p:spPr>
          <a:xfrm>
            <a:off x="1147254" y="5380803"/>
            <a:ext cx="10833287" cy="923330"/>
          </a:xfrm>
          <a:prstGeom prst="rect">
            <a:avLst/>
          </a:prstGeom>
          <a:noFill/>
        </p:spPr>
        <p:txBody>
          <a:bodyPr wrap="none" rtlCol="0">
            <a:spAutoFit/>
          </a:bodyPr>
          <a:lstStyle/>
          <a:p>
            <a:r>
              <a:rPr lang="en-US" sz="5400" dirty="0"/>
              <a:t>Continued Down Through The Ages</a:t>
            </a:r>
          </a:p>
        </p:txBody>
      </p:sp>
    </p:spTree>
    <p:extLst>
      <p:ext uri="{BB962C8B-B14F-4D97-AF65-F5344CB8AC3E}">
        <p14:creationId xmlns:p14="http://schemas.microsoft.com/office/powerpoint/2010/main" val="70354947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p:bldLst>
  </p:timing>
</p:sld>
</file>

<file path=ppt/theme/theme1.xml><?xml version="1.0" encoding="utf-8"?>
<a:theme xmlns:a="http://schemas.openxmlformats.org/drawingml/2006/main" name="JuxtaposeVTI">
  <a:themeElements>
    <a:clrScheme name="Juxtapose">
      <a:dk1>
        <a:sysClr val="windowText" lastClr="000000"/>
      </a:dk1>
      <a:lt1>
        <a:sysClr val="window" lastClr="FFFFFF"/>
      </a:lt1>
      <a:dk2>
        <a:srgbClr val="3F3F3F"/>
      </a:dk2>
      <a:lt2>
        <a:srgbClr val="F8F7F5"/>
      </a:lt2>
      <a:accent1>
        <a:srgbClr val="F99700"/>
      </a:accent1>
      <a:accent2>
        <a:srgbClr val="00BAC7"/>
      </a:accent2>
      <a:accent3>
        <a:srgbClr val="FF5C21"/>
      </a:accent3>
      <a:accent4>
        <a:srgbClr val="6F7EFD"/>
      </a:accent4>
      <a:accent5>
        <a:srgbClr val="ACACAC"/>
      </a:accent5>
      <a:accent6>
        <a:srgbClr val="737373"/>
      </a:accent6>
      <a:hlink>
        <a:srgbClr val="0099FF"/>
      </a:hlink>
      <a:folHlink>
        <a:srgbClr val="868686"/>
      </a:folHlink>
    </a:clrScheme>
    <a:fontScheme name="Custom 167">
      <a:majorFont>
        <a:latin typeface="Franklin Gothic Demi Cond"/>
        <a:ea typeface=""/>
        <a:cs typeface=""/>
      </a:majorFont>
      <a:minorFont>
        <a:latin typeface="Franklin Gothic Medium"/>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uxtaposeVTI" id="{FBDCC3B4-6EA8-442A-B697-43C068E31FE3}" vid="{090F2E09-E4E2-4F71-A70E-279F5A0D9E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0" ma:contentTypeDescription="Create a new document." ma:contentTypeScope="" ma:versionID="1267097ee5f5874adfcc408041ae252e">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95891a93df65b14727750f2c06c306c"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4:TaxCatchAll" minOccurs="0"/>
                <xsd:element ref="ns2:ImageTagsTaxHTFiel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251B918-0091-4E96-9E28-42B87D9557A7}">
  <ds:schemaRefs>
    <ds:schemaRef ds:uri="http://schemas.microsoft.com/office/2006/metadata/properties"/>
    <ds:schemaRef ds:uri="http://schemas.microsoft.com/office/infopath/2007/PartnerControls"/>
    <ds:schemaRef ds:uri="71af3243-3dd4-4a8d-8c0d-dd76da1f02a5"/>
    <ds:schemaRef ds:uri="http://schemas.microsoft.com/sharepoint/v3"/>
    <ds:schemaRef ds:uri="230e9df3-be65-4c73-a93b-d1236ebd677e"/>
  </ds:schemaRefs>
</ds:datastoreItem>
</file>

<file path=customXml/itemProps2.xml><?xml version="1.0" encoding="utf-8"?>
<ds:datastoreItem xmlns:ds="http://schemas.openxmlformats.org/officeDocument/2006/customXml" ds:itemID="{AA0EFE35-5C2D-4EEC-93CA-7B3D4088735C}">
  <ds:schemaRefs>
    <ds:schemaRef ds:uri="http://schemas.microsoft.com/sharepoint/v3/contenttype/forms"/>
  </ds:schemaRefs>
</ds:datastoreItem>
</file>

<file path=customXml/itemProps3.xml><?xml version="1.0" encoding="utf-8"?>
<ds:datastoreItem xmlns:ds="http://schemas.openxmlformats.org/officeDocument/2006/customXml" ds:itemID="{33878E47-D7B4-44CA-8507-24783F79A5A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Fracture design</Template>
  <TotalTime>307</TotalTime>
  <Words>546</Words>
  <Application>Microsoft Office PowerPoint</Application>
  <PresentationFormat>Widescreen</PresentationFormat>
  <Paragraphs>45</Paragraphs>
  <Slides>15</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Franklin Gothic Demi Cond</vt:lpstr>
      <vt:lpstr>Franklin Gothic Medium</vt:lpstr>
      <vt:lpstr>Wingdings</vt:lpstr>
      <vt:lpstr>JuxtaposeVTI</vt:lpstr>
      <vt:lpstr>PowerPoint Presentation</vt:lpstr>
      <vt:lpstr>“Hear the word of the lord!”</vt:lpstr>
      <vt:lpstr>Prophets, priests, kings all corrupt!</vt:lpstr>
      <vt:lpstr>God had been forgotten</vt:lpstr>
      <vt:lpstr>Adultery was common among the people</vt:lpstr>
      <vt:lpstr>Perpetually backsliding</vt:lpstr>
      <vt:lpstr>continued EVIL COURSE</vt:lpstr>
      <vt:lpstr>Refused to hear god’s word</vt:lpstr>
      <vt:lpstr>Today destruction awaits those who refuse to hear god’s word</vt:lpstr>
      <vt:lpstr>“Hear the word of the lord!”</vt:lpstr>
      <vt:lpstr>The term “hear” has many uses</vt:lpstr>
      <vt:lpstr>The term “hear” has many uses</vt:lpstr>
      <vt:lpstr>Hearing that is attentive, understood and obeyed</vt:lpstr>
      <vt:lpstr>What is it that we are to “hear?”</vt:lpstr>
      <vt:lpstr>Problem did not cease with Jeremiah</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“Hear the word of the lord!”</dc:title>
  <dc:creator>Gailen Evans</dc:creator>
  <cp:lastModifiedBy>Gailen Evans</cp:lastModifiedBy>
  <cp:revision>18</cp:revision>
  <dcterms:created xsi:type="dcterms:W3CDTF">2023-08-08T19:51:22Z</dcterms:created>
  <dcterms:modified xsi:type="dcterms:W3CDTF">2023-08-09T00:58:23Z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